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61" r:id="rId4"/>
    <p:sldId id="262" r:id="rId5"/>
    <p:sldId id="286" r:id="rId6"/>
    <p:sldId id="265" r:id="rId7"/>
    <p:sldId id="264" r:id="rId8"/>
    <p:sldId id="266" r:id="rId9"/>
    <p:sldId id="267" r:id="rId10"/>
    <p:sldId id="285" r:id="rId11"/>
    <p:sldId id="268" r:id="rId12"/>
    <p:sldId id="257" r:id="rId13"/>
    <p:sldId id="258" r:id="rId14"/>
    <p:sldId id="260" r:id="rId15"/>
    <p:sldId id="287" r:id="rId16"/>
    <p:sldId id="263" r:id="rId17"/>
    <p:sldId id="291" r:id="rId18"/>
    <p:sldId id="288" r:id="rId19"/>
    <p:sldId id="292" r:id="rId20"/>
    <p:sldId id="271" r:id="rId21"/>
    <p:sldId id="270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93" r:id="rId30"/>
    <p:sldId id="290" r:id="rId31"/>
    <p:sldId id="294" r:id="rId32"/>
    <p:sldId id="300" r:id="rId33"/>
    <p:sldId id="279" r:id="rId34"/>
    <p:sldId id="281" r:id="rId35"/>
    <p:sldId id="282" r:id="rId36"/>
    <p:sldId id="280" r:id="rId37"/>
    <p:sldId id="283" r:id="rId38"/>
    <p:sldId id="284" r:id="rId39"/>
    <p:sldId id="298" r:id="rId40"/>
    <p:sldId id="295" r:id="rId41"/>
    <p:sldId id="299" r:id="rId42"/>
    <p:sldId id="296" r:id="rId43"/>
    <p:sldId id="301" r:id="rId44"/>
    <p:sldId id="297" r:id="rId45"/>
    <p:sldId id="302" r:id="rId4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99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1" autoAdjust="0"/>
    <p:restoredTop sz="94660"/>
  </p:normalViewPr>
  <p:slideViewPr>
    <p:cSldViewPr>
      <p:cViewPr varScale="1">
        <p:scale>
          <a:sx n="110" d="100"/>
          <a:sy n="110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B38E13-E5C0-49DC-A3E4-B71C8DE4751D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dirty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8DA11DF-9157-4C13-8831-2A196ABD7B8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373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6B460-6198-47E9-B1C9-7A02FD8E0DF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4302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BA1A3-3E03-401E-808A-D703FE2E5689}" type="slidenum">
              <a:rPr lang="ja-JP" altLang="en-US" smtClean="0"/>
              <a:pPr>
                <a:defRPr/>
              </a:pPr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2586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7C1D30-5FC2-4056-A68B-51167262BBD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82892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1C6109-0DD9-43E6-8C17-70575B8E9D9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0452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54937-90F9-4BAC-A18F-1627F6979019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5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3957C-536B-4432-8785-C62DCF68DD9F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623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54C70-3041-4368-BC3C-63BC2D2251A6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178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1BD787-4F5C-424E-9CB6-B9D017148C7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369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9F68D-15D9-4CF4-BE66-407B20DABB66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29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25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79B3D7-4648-4712-A763-DE5A18AECF5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1484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0DCE1-EC69-415B-9A11-646161F487F1}" type="slidenum">
              <a:rPr lang="ja-JP" altLang="en-US" smtClean="0"/>
              <a:pPr>
                <a:defRPr/>
              </a:pPr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296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7592C8-AE92-4394-B9BA-0B382782F9F0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23385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27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E6616-8F63-4BBC-B7D8-A031D7FCF85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082512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AAC15C-F4AD-487B-BE36-5F35790F89C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315828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FA2747-FE2D-4209-A4F8-371AADB202E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863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5D736-4944-4196-BE7E-C47E8BCC131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360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CB487-48B3-4D15-846E-4B8D5570607E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6738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5D72D1-6FFF-4FF8-AF38-EE9D2D5EB92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5611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27B423-7C7A-4212-B2FF-454221FD09A8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947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7EB379-ED39-41B4-BA01-8D6802B30D46}" type="slidenum">
              <a:rPr lang="ja-JP" altLang="en-US" smtClean="0"/>
              <a:pPr>
                <a:defRPr/>
              </a:pPr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4769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A85004-2CB0-4285-A0F6-40633E33E83E}" type="slidenum">
              <a:rPr lang="ja-JP" altLang="en-US" smtClean="0"/>
              <a:pPr>
                <a:defRPr/>
              </a:pPr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0651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9F4A2-8245-446C-88EF-40AD4379E8F8}" type="slidenum">
              <a:rPr lang="ja-JP" altLang="en-US" smtClean="0"/>
              <a:pPr>
                <a:defRPr/>
              </a:pPr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560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B16AEE-AF4F-489A-B141-860B5AE02299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139838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A0D8D-63DC-46C7-8570-25F5535A7647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2276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9DFA9-5937-46DE-99D5-68B8A78CDB6A}" type="slidenum">
              <a:rPr lang="ja-JP" altLang="en-US" smtClean="0"/>
              <a:pPr>
                <a:defRPr/>
              </a:pPr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4104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61766-F8ED-4A6C-8336-DDD486B023E4}" type="slidenum">
              <a:rPr lang="ja-JP" altLang="en-US" smtClean="0"/>
              <a:pPr>
                <a:defRPr/>
              </a:pPr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5059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1D6F3-5F5F-401E-A0E6-A5F8BE007964}" type="slidenum">
              <a:rPr lang="ja-JP" altLang="en-US" smtClean="0"/>
              <a:pPr>
                <a:defRPr/>
              </a:pPr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407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0AFD0-7BB2-46AA-8E67-8EDBAF4A8053}" type="slidenum">
              <a:rPr lang="ja-JP" altLang="en-US" smtClean="0"/>
              <a:pPr>
                <a:defRPr/>
              </a:pPr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669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974D49-9033-493C-A86E-118F85ACDB74}" type="slidenum">
              <a:rPr lang="ja-JP" altLang="en-US" smtClean="0"/>
              <a:pPr>
                <a:defRPr/>
              </a:pPr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5232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3062B6-40FB-4952-86C4-0C1BA80AA2E5}" type="slidenum">
              <a:rPr lang="ja-JP" altLang="en-US" smtClean="0"/>
              <a:pPr>
                <a:defRPr/>
              </a:pPr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67523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B1FB6-0072-4B6F-AC5A-D7190A1A1C4E}" type="slidenum">
              <a:rPr lang="ja-JP" altLang="en-US" smtClean="0"/>
              <a:pPr>
                <a:defRPr/>
              </a:pPr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83682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04500-C426-4B61-B20D-DE49030AA54E}" type="slidenum">
              <a:rPr lang="ja-JP" altLang="en-US" smtClean="0"/>
              <a:pPr>
                <a:defRPr/>
              </a:pPr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1042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2E3C1-8016-4C85-9626-A2480C849EEA}" type="slidenum">
              <a:rPr lang="ja-JP" altLang="en-US" smtClean="0"/>
              <a:pPr>
                <a:defRPr/>
              </a:pPr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927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C4348-5099-4694-ACD3-D1BD141172F2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700784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8C92B6-1F20-4B6A-AAF5-7CC9D9544753}" type="slidenum">
              <a:rPr lang="ja-JP" altLang="en-US" smtClean="0"/>
              <a:pPr>
                <a:defRPr/>
              </a:pPr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4413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25208-FD14-4425-9B9F-22F922E7E0B7}" type="slidenum">
              <a:rPr lang="ja-JP" altLang="en-US" smtClean="0"/>
              <a:pPr>
                <a:defRPr/>
              </a:pPr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539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CF97C-8B36-4FF0-AE8E-EAEC1ED8CE36}" type="slidenum">
              <a:rPr lang="ja-JP" altLang="en-US" smtClean="0"/>
              <a:pPr>
                <a:defRPr/>
              </a:pPr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9169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7BCC9F-3DF3-446D-BB71-92FD16DBB473}" type="slidenum">
              <a:rPr lang="ja-JP" altLang="en-US" smtClean="0"/>
              <a:pPr>
                <a:defRPr/>
              </a:pPr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21357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715CB-19BF-4FAA-8FB0-B7354570EB3D}" type="slidenum">
              <a:rPr lang="ja-JP" altLang="en-US" smtClean="0"/>
              <a:pPr>
                <a:defRPr/>
              </a:pPr>
              <a:t>44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72590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34741-9843-4230-ADD2-4554DC1FC288}" type="slidenum">
              <a:rPr lang="ja-JP" altLang="en-US" smtClean="0"/>
              <a:pPr>
                <a:defRPr/>
              </a:pPr>
              <a:t>45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68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AB438-422D-4023-9264-DE6E3F11D8ED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048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C62FBE-5036-45F6-97E0-C64F1B222055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04001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A8618-76C0-436D-900F-E3AB2BEC9CE3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91131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96808-8668-4DA9-836D-49871DCDEE4E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70487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6EB504-728B-4CB0-8F66-ABAD97AF8E2E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8886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C75D1-A9C3-4CF2-905A-5A13E25F6E3F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9197-0D94-4968-A8FD-AD8CE9002EE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DF35-9D87-49E8-B2FF-8501206A97B7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C5F7A-2B6B-446A-9E84-F857068171E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52B3-B93C-4FA7-AF01-9B2D3F90E2EC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6AF2-AE6B-4402-809D-101AB31C7E3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F626-D514-4832-A255-D59C90412958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3A0F-CCF4-4ACF-870C-5CA97455B11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6E93-AC6F-40AB-8347-5A38DC6629CD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23C6-BFB6-4E5E-AD04-C5649C3B7D1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A07A-0E9C-4A98-A1D7-44F9CEBE15E7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B5A6-1A89-4A13-B277-B461A78F323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C8D7-DC18-4B9C-84D9-1B4A48C081FF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6432-29A1-4609-8B00-8E1C76631A6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2A89-11E3-4856-97F0-6B7F42F7B6BE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6B2A-6DDB-4D5E-B4A6-81424CC808F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F5E7-83CD-4910-9355-B2DC87ED9243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801D-3DCD-44A9-89A6-38EF4D0F2DF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A1B7-1306-46CC-BECF-6D6AA5761190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B317-1EFD-4C84-B32E-082DBF34B0EB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ABAF6-1D5F-42C3-A952-6AB019D7F327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348F5-A160-492A-B57F-BCDC43555AD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C888F8-F142-424F-87C2-A74283621478}" type="datetimeFigureOut">
              <a:rPr lang="ja-JP" altLang="en-US"/>
              <a:pPr>
                <a:defRPr/>
              </a:pPr>
              <a:t>2014/12/12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417253-C0E6-436C-A9A9-E93A3B04C32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ja-JP" altLang="en-US" sz="7200" dirty="0" smtClean="0">
                <a:latin typeface="HGP創英角ﾎﾟｯﾌﾟ体" pitchFamily="50" charset="-128"/>
                <a:ea typeface="HGP創英角ﾎﾟｯﾌﾟ体" pitchFamily="50" charset="-128"/>
              </a:rPr>
              <a:t>とくいなこと</a:t>
            </a:r>
            <a:r>
              <a:rPr lang="en-US" altLang="ja-JP" sz="7200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7200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7200" dirty="0" smtClean="0">
                <a:latin typeface="HGP創英角ﾎﾟｯﾌﾟ体" pitchFamily="50" charset="-128"/>
                <a:ea typeface="HGP創英角ﾎﾟｯﾌﾟ体" pitchFamily="50" charset="-128"/>
              </a:rPr>
              <a:t>　　　　　にがてなこと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642938" y="3000375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でも・・・そんなときは・・・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1691680" y="1916832"/>
            <a:ext cx="5400600" cy="4176464"/>
          </a:xfrm>
          <a:prstGeom prst="star7">
            <a:avLst>
              <a:gd name="adj" fmla="val 31060"/>
              <a:gd name="hf" fmla="val 102572"/>
              <a:gd name="vf" fmla="val 105210"/>
            </a:avLst>
          </a:prstGeom>
          <a:gradFill flip="none" rotWithShape="1">
            <a:gsLst>
              <a:gs pos="51000">
                <a:srgbClr val="FFFF00"/>
              </a:gs>
              <a:gs pos="50000">
                <a:srgbClr val="00B050">
                  <a:alpha val="56000"/>
                </a:srgbClr>
              </a:gs>
              <a:gs pos="68000">
                <a:srgbClr val="00B050">
                  <a:alpha val="56000"/>
                </a:srgbClr>
              </a:gs>
              <a:gs pos="50000">
                <a:srgbClr val="00B050">
                  <a:alpha val="56000"/>
                </a:srgbClr>
              </a:gs>
              <a:gs pos="28000">
                <a:srgbClr val="92D050">
                  <a:alpha val="4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29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めがねを　かければいいよね。</a:t>
            </a:r>
          </a:p>
        </p:txBody>
      </p:sp>
      <p:pic>
        <p:nvPicPr>
          <p:cNvPr id="12294" name="コンテンツ プレースホルダ 3" descr="CCF20120213_000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0368" t="55412" r="3799" b="31035"/>
          <a:stretch>
            <a:fillRect/>
          </a:stretch>
        </p:blipFill>
        <p:spPr>
          <a:xfrm>
            <a:off x="2700338" y="2708275"/>
            <a:ext cx="3167062" cy="2376488"/>
          </a:xfr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285750" y="5357813"/>
            <a:ext cx="8586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目がいい人も　わるい人も　いるからね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はしるのが　とくいな子　もいれば・・・</a:t>
            </a:r>
          </a:p>
        </p:txBody>
      </p:sp>
      <p:pic>
        <p:nvPicPr>
          <p:cNvPr id="13315" name="コンテンツ プレースホルダ 3" descr="CCF20120213_0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8578" r="16562" b="42418"/>
          <a:stretch>
            <a:fillRect/>
          </a:stretch>
        </p:blipFill>
        <p:spPr>
          <a:xfrm>
            <a:off x="684213" y="1412875"/>
            <a:ext cx="7769225" cy="5084763"/>
          </a:xfrm>
        </p:spPr>
      </p:pic>
      <p:sp>
        <p:nvSpPr>
          <p:cNvPr id="5" name="正方形/長方形 4"/>
          <p:cNvSpPr/>
          <p:nvPr/>
        </p:nvSpPr>
        <p:spPr>
          <a:xfrm>
            <a:off x="5292725" y="1557338"/>
            <a:ext cx="3382963" cy="489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" name="右矢印 5"/>
          <p:cNvSpPr/>
          <p:nvPr/>
        </p:nvSpPr>
        <p:spPr>
          <a:xfrm rot="19838851">
            <a:off x="455613" y="4421188"/>
            <a:ext cx="1727200" cy="1146175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9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はしるのが　とくいな子　もいれば・・・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はやくはしるのは　にがてな子もいる・・</a:t>
            </a:r>
          </a:p>
        </p:txBody>
      </p:sp>
      <p:pic>
        <p:nvPicPr>
          <p:cNvPr id="14339" name="コンテンツ プレースホルダ 3" descr="CCF20120213_0000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0956" t="8578" r="16562" b="42418"/>
          <a:stretch>
            <a:fillRect/>
          </a:stretch>
        </p:blipFill>
        <p:spPr>
          <a:xfrm>
            <a:off x="539750" y="1557338"/>
            <a:ext cx="7770813" cy="5084762"/>
          </a:xfrm>
        </p:spPr>
      </p:pic>
      <p:sp>
        <p:nvSpPr>
          <p:cNvPr id="4" name="右矢印 3"/>
          <p:cNvSpPr/>
          <p:nvPr/>
        </p:nvSpPr>
        <p:spPr>
          <a:xfrm rot="18805512">
            <a:off x="4289426" y="4805362"/>
            <a:ext cx="1727200" cy="1146175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コンテンツ プレースホルダ 3" descr="CCF20120213_0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8578" r="16562" b="42418"/>
          <a:stretch>
            <a:fillRect/>
          </a:stretch>
        </p:blipFill>
        <p:spPr>
          <a:xfrm>
            <a:off x="684213" y="1412875"/>
            <a:ext cx="7769225" cy="5084763"/>
          </a:xfrm>
        </p:spPr>
      </p:pic>
      <p:sp>
        <p:nvSpPr>
          <p:cNvPr id="5" name="角丸四角形吹き出し 4"/>
          <p:cNvSpPr/>
          <p:nvPr/>
        </p:nvSpPr>
        <p:spPr>
          <a:xfrm>
            <a:off x="1071563" y="4500563"/>
            <a:ext cx="5229225" cy="2025650"/>
          </a:xfrm>
          <a:prstGeom prst="wedgeRoundRectCallout">
            <a:avLst>
              <a:gd name="adj1" fmla="val 43256"/>
              <a:gd name="adj2" fmla="val -8923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なまけてるわけじゃない・・・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いっしょうけんめい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はしっているよ・・・・・</a:t>
            </a: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はしるのが　とくいな子　もいれば・・・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はやくはしるのは　にがてな子もいる・・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642938" y="3000375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そんなときは・・・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1691680" y="1916832"/>
            <a:ext cx="5400600" cy="4176464"/>
          </a:xfrm>
          <a:prstGeom prst="star7">
            <a:avLst>
              <a:gd name="adj" fmla="val 31060"/>
              <a:gd name="hf" fmla="val 102572"/>
              <a:gd name="vf" fmla="val 105210"/>
            </a:avLst>
          </a:prstGeom>
          <a:gradFill flip="none" rotWithShape="1">
            <a:gsLst>
              <a:gs pos="51000">
                <a:srgbClr val="FFFF00"/>
              </a:gs>
              <a:gs pos="50000">
                <a:srgbClr val="00B050">
                  <a:alpha val="56000"/>
                </a:srgbClr>
              </a:gs>
              <a:gs pos="68000">
                <a:srgbClr val="00B050">
                  <a:alpha val="56000"/>
                </a:srgbClr>
              </a:gs>
              <a:gs pos="50000">
                <a:srgbClr val="00B050">
                  <a:alpha val="56000"/>
                </a:srgbClr>
              </a:gs>
              <a:gs pos="28000">
                <a:srgbClr val="92D050">
                  <a:alpha val="4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はやく　はしれるくつが　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　　　あればいいのにね・・・</a:t>
            </a:r>
          </a:p>
        </p:txBody>
      </p:sp>
      <p:pic>
        <p:nvPicPr>
          <p:cNvPr id="17414" name="コンテンツ プレースホルダ 3" descr="CCF20120213_0000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509" t="11354" r="1927" b="71298"/>
          <a:stretch>
            <a:fillRect/>
          </a:stretch>
        </p:blipFill>
        <p:spPr>
          <a:xfrm>
            <a:off x="2916238" y="2852738"/>
            <a:ext cx="3240087" cy="2532062"/>
          </a:xfr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214313" y="5357813"/>
            <a:ext cx="8586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走るのが　はやい人も　おそい人も</a:t>
            </a:r>
            <a:endParaRPr lang="en-US" altLang="ja-JP" sz="4400" dirty="0"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　　　　　　　　　　　　　　　　いるからね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でも・・・・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コンテンツ プレースホルダ 3" descr="CCF20120213_00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8578" r="16562" b="42418"/>
          <a:stretch>
            <a:fillRect/>
          </a:stretch>
        </p:blipFill>
        <p:spPr>
          <a:xfrm>
            <a:off x="684213" y="1412875"/>
            <a:ext cx="7769225" cy="5084763"/>
          </a:xfrm>
        </p:spPr>
      </p:pic>
      <p:sp>
        <p:nvSpPr>
          <p:cNvPr id="5" name="角丸四角形吹き出し 4"/>
          <p:cNvSpPr/>
          <p:nvPr/>
        </p:nvSpPr>
        <p:spPr>
          <a:xfrm>
            <a:off x="285750" y="4500563"/>
            <a:ext cx="6286500" cy="2025650"/>
          </a:xfrm>
          <a:prstGeom prst="wedgeRoundRectCallout">
            <a:avLst>
              <a:gd name="adj1" fmla="val 43476"/>
              <a:gd name="adj2" fmla="val -687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「なん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で  はしる</a:t>
            </a: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のがおそいの？」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err="1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って</a:t>
            </a: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きかないでよ</a:t>
            </a:r>
          </a:p>
        </p:txBody>
      </p:sp>
      <p:sp>
        <p:nvSpPr>
          <p:cNvPr id="19460" name="タイトル 7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そんなくつはないから・・・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395536" y="1000125"/>
            <a:ext cx="8640960" cy="4143375"/>
          </a:xfrm>
        </p:spPr>
        <p:txBody>
          <a:bodyPr/>
          <a:lstStyle/>
          <a:p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はしるのが　にがてな子に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「なんではしるのがおそいの？」</a:t>
            </a:r>
            <a: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なんてきいたら、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dirty="0" smtClean="0">
                <a:latin typeface="HG創英角ﾎﾟｯﾌﾟ体" pitchFamily="49" charset="-128"/>
                <a:ea typeface="HG創英角ﾎﾟｯﾌﾟ体" pitchFamily="49" charset="-128"/>
              </a:rPr>
              <a:t>きずついちゃうかもしれないね</a:t>
            </a:r>
            <a: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dirty="0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lang="ja-JP" altLang="en-US" dirty="0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コンテンツ プレースホルダ 3" descr="CCF20120213_0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765" t="4601" r="8958" b="53671"/>
          <a:stretch>
            <a:fillRect/>
          </a:stretch>
        </p:blipFill>
        <p:spPr>
          <a:xfrm>
            <a:off x="0" y="1628775"/>
            <a:ext cx="9166225" cy="4679950"/>
          </a:xfrm>
        </p:spPr>
      </p:pic>
      <p:sp>
        <p:nvSpPr>
          <p:cNvPr id="3075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こくばんを　けすのが　とくいな子　もいれば・・</a:t>
            </a:r>
            <a: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</a:br>
            <a:endParaRPr lang="ja-JP" altLang="en-US" sz="360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 rot="12624118">
            <a:off x="2108200" y="4106863"/>
            <a:ext cx="1727200" cy="1146175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70037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　じゅぎょう中・・・・・</a:t>
            </a:r>
          </a:p>
        </p:txBody>
      </p:sp>
      <p:pic>
        <p:nvPicPr>
          <p:cNvPr id="21507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250825" y="2249488"/>
            <a:ext cx="8497888" cy="4608512"/>
          </a:xfrm>
        </p:spPr>
      </p:pic>
      <p:sp>
        <p:nvSpPr>
          <p:cNvPr id="5" name="角丸四角形 4"/>
          <p:cNvSpPr/>
          <p:nvPr/>
        </p:nvSpPr>
        <p:spPr>
          <a:xfrm>
            <a:off x="2916238" y="2205038"/>
            <a:ext cx="1511300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8313" y="3644900"/>
            <a:ext cx="5746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857250" y="3714750"/>
            <a:ext cx="5715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70037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おちつくのが　とくいな子もいれば・・・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　　　</a:t>
            </a:r>
          </a:p>
        </p:txBody>
      </p:sp>
      <p:pic>
        <p:nvPicPr>
          <p:cNvPr id="22531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250825" y="2249488"/>
            <a:ext cx="8497888" cy="4608512"/>
          </a:xfrm>
        </p:spPr>
      </p:pic>
      <p:sp>
        <p:nvSpPr>
          <p:cNvPr id="5" name="角丸四角形 4"/>
          <p:cNvSpPr/>
          <p:nvPr/>
        </p:nvSpPr>
        <p:spPr>
          <a:xfrm>
            <a:off x="3059113" y="2205038"/>
            <a:ext cx="1512887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8313" y="3644900"/>
            <a:ext cx="5746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57250" y="3714750"/>
            <a:ext cx="5715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 rot="19145554">
            <a:off x="150813" y="3725863"/>
            <a:ext cx="1250950" cy="927100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70037"/>
          </a:xfrm>
        </p:spPr>
        <p:txBody>
          <a:bodyPr/>
          <a:lstStyle/>
          <a:p>
            <a:pPr algn="l" eaLnBrk="1" hangingPunct="1"/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おちつくのが　とくいな子もいれば・・・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　　　おちつくのが　にがてな子もいる</a:t>
            </a:r>
          </a:p>
        </p:txBody>
      </p:sp>
      <p:pic>
        <p:nvPicPr>
          <p:cNvPr id="23555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500063" y="2249488"/>
            <a:ext cx="8497887" cy="4608512"/>
          </a:xfrm>
        </p:spPr>
      </p:pic>
      <p:sp>
        <p:nvSpPr>
          <p:cNvPr id="5" name="角丸四角形 4"/>
          <p:cNvSpPr/>
          <p:nvPr/>
        </p:nvSpPr>
        <p:spPr>
          <a:xfrm>
            <a:off x="3059113" y="2205038"/>
            <a:ext cx="1512887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8313" y="3644900"/>
            <a:ext cx="5746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 rot="19145554">
            <a:off x="4008438" y="3440113"/>
            <a:ext cx="1250950" cy="927100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pic>
        <p:nvPicPr>
          <p:cNvPr id="8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53075" t="12024" r="35271" b="71346"/>
          <a:stretch>
            <a:fillRect/>
          </a:stretch>
        </p:blipFill>
        <p:spPr bwMode="auto">
          <a:xfrm>
            <a:off x="1643063" y="20716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1071563" y="3714750"/>
            <a:ext cx="571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0713" y="3797300"/>
            <a:ext cx="5746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雲形吹き出し 9"/>
          <p:cNvSpPr/>
          <p:nvPr/>
        </p:nvSpPr>
        <p:spPr>
          <a:xfrm>
            <a:off x="122236" y="1677761"/>
            <a:ext cx="1571625" cy="4643438"/>
          </a:xfrm>
          <a:prstGeom prst="cloudCallout">
            <a:avLst>
              <a:gd name="adj1" fmla="val 63562"/>
              <a:gd name="adj2" fmla="val -71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うるさいなぁ・・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70037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おちつくのが　とくいな子もいれば・・・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　　　おちつくのがにがてな子もいる</a:t>
            </a:r>
          </a:p>
        </p:txBody>
      </p:sp>
      <p:pic>
        <p:nvPicPr>
          <p:cNvPr id="24579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250825" y="2249488"/>
            <a:ext cx="8497888" cy="4608512"/>
          </a:xfrm>
        </p:spPr>
      </p:pic>
      <p:sp>
        <p:nvSpPr>
          <p:cNvPr id="5" name="角丸四角形 4"/>
          <p:cNvSpPr/>
          <p:nvPr/>
        </p:nvSpPr>
        <p:spPr>
          <a:xfrm>
            <a:off x="3059113" y="2205038"/>
            <a:ext cx="1512887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8313" y="3644900"/>
            <a:ext cx="5746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4582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53075" t="12024" r="35271" b="71346"/>
          <a:stretch>
            <a:fillRect/>
          </a:stretch>
        </p:blipFill>
        <p:spPr bwMode="auto">
          <a:xfrm>
            <a:off x="1428750" y="20716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82211" t="1128" r="-31" b="85960"/>
          <a:stretch>
            <a:fillRect/>
          </a:stretch>
        </p:blipFill>
        <p:spPr bwMode="auto">
          <a:xfrm>
            <a:off x="5786438" y="2428875"/>
            <a:ext cx="2428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 9"/>
          <p:cNvSpPr/>
          <p:nvPr/>
        </p:nvSpPr>
        <p:spPr>
          <a:xfrm>
            <a:off x="7643813" y="3143250"/>
            <a:ext cx="1143000" cy="928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1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7978" t="17078" r="5209" b="68494"/>
          <a:stretch>
            <a:fillRect/>
          </a:stretch>
        </p:blipFill>
        <p:spPr bwMode="auto">
          <a:xfrm rot="1747687">
            <a:off x="7394575" y="2844800"/>
            <a:ext cx="8572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857250" y="3714750"/>
            <a:ext cx="5715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雲形吹き出し 12"/>
          <p:cNvSpPr/>
          <p:nvPr/>
        </p:nvSpPr>
        <p:spPr>
          <a:xfrm>
            <a:off x="0" y="1000125"/>
            <a:ext cx="1571625" cy="4643438"/>
          </a:xfrm>
          <a:prstGeom prst="cloudCallout">
            <a:avLst>
              <a:gd name="adj1" fmla="val 69499"/>
              <a:gd name="adj2" fmla="val 1496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うるさいなぁ・・</a:t>
            </a:r>
          </a:p>
        </p:txBody>
      </p:sp>
      <p:sp>
        <p:nvSpPr>
          <p:cNvPr id="14" name="爆発 1 13"/>
          <p:cNvSpPr/>
          <p:nvPr/>
        </p:nvSpPr>
        <p:spPr>
          <a:xfrm>
            <a:off x="500063" y="142875"/>
            <a:ext cx="6215062" cy="3143250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うるさい！！</a:t>
            </a:r>
            <a:endParaRPr lang="en-US" altLang="ja-JP" sz="24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静かに</a:t>
            </a:r>
            <a:r>
              <a:rPr lang="ja-JP" altLang="en-US" sz="2400" b="1" dirty="0" err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しなさいっ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70037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おちつくのが　とくいな子もいれば・・・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　　　おちつくのがにがてな子もいる</a:t>
            </a:r>
          </a:p>
        </p:txBody>
      </p:sp>
      <p:pic>
        <p:nvPicPr>
          <p:cNvPr id="25603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250825" y="2249488"/>
            <a:ext cx="8497888" cy="4608512"/>
          </a:xfrm>
        </p:spPr>
      </p:pic>
      <p:sp>
        <p:nvSpPr>
          <p:cNvPr id="5" name="角丸四角形 4"/>
          <p:cNvSpPr/>
          <p:nvPr/>
        </p:nvSpPr>
        <p:spPr>
          <a:xfrm>
            <a:off x="3059113" y="2205038"/>
            <a:ext cx="1512887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8313" y="3644900"/>
            <a:ext cx="5746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5606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53075" t="12024" r="35271" b="71346"/>
          <a:stretch>
            <a:fillRect/>
          </a:stretch>
        </p:blipFill>
        <p:spPr bwMode="auto">
          <a:xfrm>
            <a:off x="1428750" y="20716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65965" t="369" r="16833" b="86765"/>
          <a:stretch>
            <a:fillRect/>
          </a:stretch>
        </p:blipFill>
        <p:spPr bwMode="auto">
          <a:xfrm>
            <a:off x="5786438" y="2428875"/>
            <a:ext cx="2214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8934" t="18794" r="5209" b="67197"/>
          <a:stretch>
            <a:fillRect/>
          </a:stretch>
        </p:blipFill>
        <p:spPr bwMode="auto">
          <a:xfrm rot="1833323">
            <a:off x="7259638" y="3103563"/>
            <a:ext cx="736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爆発 1 11"/>
          <p:cNvSpPr/>
          <p:nvPr/>
        </p:nvSpPr>
        <p:spPr>
          <a:xfrm>
            <a:off x="500063" y="142875"/>
            <a:ext cx="6215062" cy="3143250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うるさい！！</a:t>
            </a:r>
            <a:endParaRPr lang="en-US" altLang="ja-JP" sz="24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静かに</a:t>
            </a:r>
            <a:r>
              <a:rPr lang="ja-JP" altLang="en-US" sz="2400" b="1" dirty="0" err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しなさいっ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570037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おちつくのが　とくいな子もいれば・・・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　　　おちつくのがにがてな子もいる</a:t>
            </a:r>
          </a:p>
        </p:txBody>
      </p:sp>
      <p:pic>
        <p:nvPicPr>
          <p:cNvPr id="26627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250825" y="2249488"/>
            <a:ext cx="8497888" cy="4608512"/>
          </a:xfrm>
        </p:spPr>
      </p:pic>
      <p:sp>
        <p:nvSpPr>
          <p:cNvPr id="5" name="角丸四角形 4"/>
          <p:cNvSpPr/>
          <p:nvPr/>
        </p:nvSpPr>
        <p:spPr>
          <a:xfrm>
            <a:off x="3059113" y="2205038"/>
            <a:ext cx="1512887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8313" y="3644900"/>
            <a:ext cx="5746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6630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53075" t="12024" r="35271" b="71346"/>
          <a:stretch>
            <a:fillRect/>
          </a:stretch>
        </p:blipFill>
        <p:spPr bwMode="auto">
          <a:xfrm>
            <a:off x="1428750" y="20716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82211" t="1128" r="-31" b="85960"/>
          <a:stretch>
            <a:fillRect/>
          </a:stretch>
        </p:blipFill>
        <p:spPr bwMode="auto">
          <a:xfrm>
            <a:off x="5786438" y="2428875"/>
            <a:ext cx="2428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 9"/>
          <p:cNvSpPr/>
          <p:nvPr/>
        </p:nvSpPr>
        <p:spPr>
          <a:xfrm>
            <a:off x="7643813" y="3143250"/>
            <a:ext cx="1143000" cy="928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357188" y="4357688"/>
            <a:ext cx="6072187" cy="2286000"/>
          </a:xfrm>
          <a:prstGeom prst="wedgeRoundRectCallout">
            <a:avLst>
              <a:gd name="adj1" fmla="val 44877"/>
              <a:gd name="adj2" fmla="val -5778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わざとじゃないんだ・・・</a:t>
            </a:r>
            <a:endParaRPr lang="en-US" altLang="ja-JP" sz="2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ぼくだっておちついて</a:t>
            </a:r>
            <a:endParaRPr lang="en-US" altLang="ja-JP" sz="2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はなしをききたいんだよ・・・</a:t>
            </a:r>
          </a:p>
        </p:txBody>
      </p:sp>
      <p:pic>
        <p:nvPicPr>
          <p:cNvPr id="26634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65965" t="369" r="17387" b="85960"/>
          <a:stretch>
            <a:fillRect/>
          </a:stretch>
        </p:blipFill>
        <p:spPr bwMode="auto">
          <a:xfrm>
            <a:off x="5786438" y="2428875"/>
            <a:ext cx="2143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7978" t="17078" r="5209" b="68494"/>
          <a:stretch>
            <a:fillRect/>
          </a:stretch>
        </p:blipFill>
        <p:spPr bwMode="auto">
          <a:xfrm rot="1747687">
            <a:off x="7323138" y="2844800"/>
            <a:ext cx="8572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爆発 1 12"/>
          <p:cNvSpPr/>
          <p:nvPr/>
        </p:nvSpPr>
        <p:spPr>
          <a:xfrm>
            <a:off x="500063" y="142875"/>
            <a:ext cx="6215062" cy="3143250"/>
          </a:xfrm>
          <a:prstGeom prst="irregularSeal1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うるさい！！</a:t>
            </a:r>
            <a:endParaRPr lang="en-US" altLang="ja-JP" sz="24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静かに</a:t>
            </a:r>
            <a:r>
              <a:rPr lang="ja-JP" altLang="en-US" sz="2400" b="1" dirty="0" err="1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しなさいっ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97088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おちつくのがにがてな子は、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コントローラーの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　　　　　　　ちょうしがよくないみたい</a:t>
            </a:r>
          </a:p>
        </p:txBody>
      </p:sp>
      <p:pic>
        <p:nvPicPr>
          <p:cNvPr id="27651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250825" y="2249488"/>
            <a:ext cx="8497888" cy="4608512"/>
          </a:xfrm>
        </p:spPr>
      </p:pic>
      <p:sp>
        <p:nvSpPr>
          <p:cNvPr id="5" name="角丸四角形 4"/>
          <p:cNvSpPr/>
          <p:nvPr/>
        </p:nvSpPr>
        <p:spPr>
          <a:xfrm>
            <a:off x="3059113" y="2205038"/>
            <a:ext cx="1512887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7653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53075" t="12024" r="35271" b="71346"/>
          <a:stretch>
            <a:fillRect/>
          </a:stretch>
        </p:blipFill>
        <p:spPr bwMode="auto">
          <a:xfrm>
            <a:off x="1428750" y="20716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82211" t="1128" r="-31" b="85960"/>
          <a:stretch>
            <a:fillRect/>
          </a:stretch>
        </p:blipFill>
        <p:spPr bwMode="auto">
          <a:xfrm>
            <a:off x="5786438" y="2428875"/>
            <a:ext cx="2428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 9"/>
          <p:cNvSpPr/>
          <p:nvPr/>
        </p:nvSpPr>
        <p:spPr>
          <a:xfrm>
            <a:off x="7643813" y="3143250"/>
            <a:ext cx="1143000" cy="928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7656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65965" t="369" r="17387" b="85960"/>
          <a:stretch>
            <a:fillRect/>
          </a:stretch>
        </p:blipFill>
        <p:spPr bwMode="auto">
          <a:xfrm>
            <a:off x="5786438" y="2428875"/>
            <a:ext cx="2143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7978" t="17078" r="5209" b="68494"/>
          <a:stretch>
            <a:fillRect/>
          </a:stretch>
        </p:blipFill>
        <p:spPr bwMode="auto">
          <a:xfrm rot="1747687">
            <a:off x="7323138" y="2844800"/>
            <a:ext cx="8572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ドーナツ 15"/>
          <p:cNvSpPr/>
          <p:nvPr/>
        </p:nvSpPr>
        <p:spPr>
          <a:xfrm>
            <a:off x="1428750" y="3429000"/>
            <a:ext cx="1571625" cy="1428750"/>
          </a:xfrm>
          <a:prstGeom prst="donut">
            <a:avLst>
              <a:gd name="adj" fmla="val 11346"/>
            </a:avLst>
          </a:prstGeom>
          <a:solidFill>
            <a:srgbClr val="FF9999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" name="ドーナツ 16"/>
          <p:cNvSpPr/>
          <p:nvPr/>
        </p:nvSpPr>
        <p:spPr>
          <a:xfrm>
            <a:off x="5857875" y="3500438"/>
            <a:ext cx="1571625" cy="1428750"/>
          </a:xfrm>
          <a:prstGeom prst="donut">
            <a:avLst>
              <a:gd name="adj" fmla="val 11346"/>
            </a:avLst>
          </a:prstGeom>
          <a:solidFill>
            <a:srgbClr val="FF9999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642938" y="3000375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そんなときは・・・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0" y="1714488"/>
            <a:ext cx="5400600" cy="4176464"/>
          </a:xfrm>
          <a:prstGeom prst="star7">
            <a:avLst>
              <a:gd name="adj" fmla="val 31060"/>
              <a:gd name="hf" fmla="val 102572"/>
              <a:gd name="vf" fmla="val 105210"/>
            </a:avLst>
          </a:prstGeom>
          <a:gradFill flip="none" rotWithShape="1">
            <a:gsLst>
              <a:gs pos="51000">
                <a:srgbClr val="FFFF00"/>
              </a:gs>
              <a:gs pos="50000">
                <a:srgbClr val="00B050">
                  <a:alpha val="56000"/>
                </a:srgbClr>
              </a:gs>
              <a:gs pos="68000">
                <a:srgbClr val="00B050">
                  <a:alpha val="56000"/>
                </a:srgbClr>
              </a:gs>
              <a:gs pos="50000">
                <a:srgbClr val="00B050">
                  <a:alpha val="56000"/>
                </a:srgbClr>
              </a:gs>
              <a:gs pos="28000">
                <a:srgbClr val="92D050">
                  <a:alpha val="4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701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高性能のコントローラー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　　があればいいのにね・・・</a:t>
            </a:r>
          </a:p>
        </p:txBody>
      </p:sp>
      <p:pic>
        <p:nvPicPr>
          <p:cNvPr id="29702" name="図 3" descr="CCF20120213_000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6458" t="16917" r="15562" b="49554"/>
          <a:stretch>
            <a:fillRect/>
          </a:stretch>
        </p:blipFill>
        <p:spPr bwMode="auto">
          <a:xfrm>
            <a:off x="1414463" y="1785938"/>
            <a:ext cx="77295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 bwMode="auto">
          <a:xfrm>
            <a:off x="285750" y="5357813"/>
            <a:ext cx="8586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おちつきのある人も</a:t>
            </a:r>
            <a:endParaRPr lang="en-US" altLang="ja-JP" sz="4400" dirty="0"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おちつきのない人も　いるからね</a:t>
            </a:r>
          </a:p>
        </p:txBody>
      </p:sp>
      <p:sp>
        <p:nvSpPr>
          <p:cNvPr id="29704" name="テキスト ボックス 7"/>
          <p:cNvSpPr txBox="1">
            <a:spLocks noChangeArrowheads="1"/>
          </p:cNvSpPr>
          <p:nvPr/>
        </p:nvSpPr>
        <p:spPr bwMode="auto">
          <a:xfrm>
            <a:off x="1476375" y="136525"/>
            <a:ext cx="194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b="1"/>
              <a:t>こうせいのう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でも・・・・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こくばんを　けすのが　とくいな子　もいれば・・</a:t>
            </a:r>
            <a: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こくばんを　けすのは　にがてな子　もいる</a:t>
            </a:r>
          </a:p>
        </p:txBody>
      </p:sp>
      <p:pic>
        <p:nvPicPr>
          <p:cNvPr id="4099" name="コンテンツ プレースホルダ 3" descr="CCF20120213_0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765" t="4601" r="8958" b="53671"/>
          <a:stretch>
            <a:fillRect/>
          </a:stretch>
        </p:blipFill>
        <p:spPr>
          <a:xfrm>
            <a:off x="0" y="1628775"/>
            <a:ext cx="9166225" cy="4679950"/>
          </a:xfrm>
        </p:spPr>
      </p:pic>
      <p:sp>
        <p:nvSpPr>
          <p:cNvPr id="7" name="右矢印 6"/>
          <p:cNvSpPr/>
          <p:nvPr/>
        </p:nvSpPr>
        <p:spPr>
          <a:xfrm rot="19454493">
            <a:off x="3814763" y="4687888"/>
            <a:ext cx="1727200" cy="1146175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358187" cy="2454275"/>
          </a:xfrm>
        </p:spPr>
        <p:txBody>
          <a:bodyPr/>
          <a:lstStyle/>
          <a:p>
            <a:pPr algn="l" eaLnBrk="1" hangingPunct="1"/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そんなコントローラーはないよね。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mtClean="0">
                <a:latin typeface="HGP創英角ﾎﾟｯﾌﾟ体" pitchFamily="50" charset="-128"/>
                <a:ea typeface="HGP創英角ﾎﾟｯﾌﾟ体" pitchFamily="50" charset="-128"/>
              </a:rPr>
              <a:t>だから・・・・</a:t>
            </a:r>
            <a: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mtClean="0">
                <a:latin typeface="HGP創英角ﾎﾟｯﾌﾟ体" pitchFamily="50" charset="-128"/>
                <a:ea typeface="HGP創英角ﾎﾟｯﾌﾟ体" pitchFamily="50" charset="-128"/>
              </a:rPr>
            </a:br>
            <a:endParaRPr lang="ja-JP" altLang="en-US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1747" name="コンテンツ プレースホルダ 3" descr="CCF20120213_00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0956" t="14519" r="-275" b="31841"/>
          <a:stretch>
            <a:fillRect/>
          </a:stretch>
        </p:blipFill>
        <p:spPr>
          <a:xfrm>
            <a:off x="250825" y="2249488"/>
            <a:ext cx="8497888" cy="4608512"/>
          </a:xfrm>
        </p:spPr>
      </p:pic>
      <p:sp>
        <p:nvSpPr>
          <p:cNvPr id="5" name="角丸四角形 4"/>
          <p:cNvSpPr/>
          <p:nvPr/>
        </p:nvSpPr>
        <p:spPr>
          <a:xfrm>
            <a:off x="3059113" y="2205038"/>
            <a:ext cx="1512887" cy="143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1749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53075" t="12024" r="35271" b="71346"/>
          <a:stretch>
            <a:fillRect/>
          </a:stretch>
        </p:blipFill>
        <p:spPr bwMode="auto">
          <a:xfrm>
            <a:off x="1428750" y="20716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82211" t="1128" r="-31" b="85960"/>
          <a:stretch>
            <a:fillRect/>
          </a:stretch>
        </p:blipFill>
        <p:spPr bwMode="auto">
          <a:xfrm>
            <a:off x="5786438" y="2428875"/>
            <a:ext cx="2428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 9"/>
          <p:cNvSpPr/>
          <p:nvPr/>
        </p:nvSpPr>
        <p:spPr>
          <a:xfrm>
            <a:off x="7643813" y="3143250"/>
            <a:ext cx="1143000" cy="928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1214438" y="4714875"/>
            <a:ext cx="6929437" cy="1785938"/>
          </a:xfrm>
          <a:prstGeom prst="wedgeRoundRectCallout">
            <a:avLst>
              <a:gd name="adj1" fmla="val 17908"/>
              <a:gd name="adj2" fmla="val -4692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「なんで、しずかにできないの？」</a:t>
            </a:r>
            <a:endParaRPr lang="en-US" altLang="ja-JP" sz="3200" b="1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  <a:p>
            <a:pPr algn="ctr">
              <a:defRPr/>
            </a:pPr>
            <a:r>
              <a:rPr lang="ja-JP" altLang="en-US" sz="3200" b="1" dirty="0" err="1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って</a:t>
            </a:r>
            <a:r>
              <a:rPr lang="ja-JP" altLang="en-US" sz="3200" b="1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いわないで！</a:t>
            </a:r>
          </a:p>
        </p:txBody>
      </p:sp>
      <p:pic>
        <p:nvPicPr>
          <p:cNvPr id="31753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/>
          <a:srcRect l="65965" t="369" r="17387" b="85960"/>
          <a:stretch>
            <a:fillRect/>
          </a:stretch>
        </p:blipFill>
        <p:spPr bwMode="auto">
          <a:xfrm>
            <a:off x="5786438" y="2428875"/>
            <a:ext cx="2143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コンテンツ プレースホルダ 3" descr="CCF20120213_000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7978" t="17078" r="5209" b="68494"/>
          <a:stretch>
            <a:fillRect/>
          </a:stretch>
        </p:blipFill>
        <p:spPr bwMode="auto">
          <a:xfrm rot="1747687">
            <a:off x="7323138" y="2844800"/>
            <a:ext cx="8572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62865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おちつくのがにがてな子に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「なんでおちついてできないの？」</a:t>
            </a:r>
            <a: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なんてきいたら、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きずついちゃうかもしれない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　おちつくために、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その子はすごーく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がんばってるんだよ。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62865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だから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ちょっとでも、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しずかにできていたら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「がんばってるね！」</a:t>
            </a:r>
            <a: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と、ほめてあげてほしい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lang="ja-JP" altLang="en-US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368425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友だちのきもちを　かんがえるのが　とくいな子も　いれば</a:t>
            </a:r>
          </a:p>
        </p:txBody>
      </p:sp>
      <p:pic>
        <p:nvPicPr>
          <p:cNvPr id="34819" name="図 3" descr="CCF20120213_00000.jpg"/>
          <p:cNvPicPr>
            <a:picLocks noChangeAspect="1"/>
          </p:cNvPicPr>
          <p:nvPr/>
        </p:nvPicPr>
        <p:blipFill>
          <a:blip r:embed="rId3" cstate="print"/>
          <a:srcRect l="9375" t="54459" r="77164" b="9187"/>
          <a:stretch>
            <a:fillRect/>
          </a:stretch>
        </p:blipFill>
        <p:spPr bwMode="auto">
          <a:xfrm>
            <a:off x="7072313" y="2857500"/>
            <a:ext cx="1698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図 4" descr="CCF20120213_00004.jpg"/>
          <p:cNvPicPr>
            <a:picLocks noChangeAspect="1"/>
          </p:cNvPicPr>
          <p:nvPr/>
        </p:nvPicPr>
        <p:blipFill>
          <a:blip r:embed="rId4" cstate="print"/>
          <a:srcRect l="32292" t="2441" r="40625" b="35138"/>
          <a:stretch>
            <a:fillRect/>
          </a:stretch>
        </p:blipFill>
        <p:spPr bwMode="auto">
          <a:xfrm>
            <a:off x="642938" y="1665288"/>
            <a:ext cx="3214687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3429000" y="2786063"/>
            <a:ext cx="571500" cy="128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4822" name="グループ化 10"/>
          <p:cNvGrpSpPr>
            <a:grpSpLocks/>
          </p:cNvGrpSpPr>
          <p:nvPr/>
        </p:nvGrpSpPr>
        <p:grpSpPr bwMode="auto">
          <a:xfrm>
            <a:off x="285750" y="1785938"/>
            <a:ext cx="4071938" cy="4500562"/>
            <a:chOff x="285720" y="1785926"/>
            <a:chExt cx="4071966" cy="4500594"/>
          </a:xfrm>
        </p:grpSpPr>
        <p:sp>
          <p:nvSpPr>
            <p:cNvPr id="9" name="フローチャート: 処理 8"/>
            <p:cNvSpPr/>
            <p:nvPr/>
          </p:nvSpPr>
          <p:spPr>
            <a:xfrm>
              <a:off x="857224" y="1785926"/>
              <a:ext cx="3500462" cy="114300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フローチャート: 処理 9"/>
            <p:cNvSpPr/>
            <p:nvPr/>
          </p:nvSpPr>
          <p:spPr>
            <a:xfrm>
              <a:off x="285720" y="1928802"/>
              <a:ext cx="1500198" cy="435771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2" name="雲形吹き出し 11"/>
          <p:cNvSpPr/>
          <p:nvPr/>
        </p:nvSpPr>
        <p:spPr>
          <a:xfrm>
            <a:off x="3714750" y="1643063"/>
            <a:ext cx="3786188" cy="2000250"/>
          </a:xfrm>
          <a:prstGeom prst="cloudCallout">
            <a:avLst>
              <a:gd name="adj1" fmla="val 33825"/>
              <a:gd name="adj2" fmla="val 8353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なわとび　</a:t>
            </a:r>
            <a:endParaRPr lang="en-US" altLang="ja-JP" sz="24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うまく</a:t>
            </a:r>
            <a:endParaRPr lang="en-US" altLang="ja-JP" sz="24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とべないな・・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3" descr="CCF20120213_00000.jpg"/>
          <p:cNvPicPr>
            <a:picLocks noChangeAspect="1"/>
          </p:cNvPicPr>
          <p:nvPr/>
        </p:nvPicPr>
        <p:blipFill>
          <a:blip r:embed="rId3" cstate="print"/>
          <a:srcRect l="9375" t="54459" r="77164" b="9187"/>
          <a:stretch>
            <a:fillRect/>
          </a:stretch>
        </p:blipFill>
        <p:spPr bwMode="auto">
          <a:xfrm>
            <a:off x="7143750" y="2928938"/>
            <a:ext cx="16986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図 4" descr="CCF20120213_00004.jpg"/>
          <p:cNvPicPr>
            <a:picLocks noChangeAspect="1"/>
          </p:cNvPicPr>
          <p:nvPr/>
        </p:nvPicPr>
        <p:blipFill>
          <a:blip r:embed="rId4" cstate="print"/>
          <a:srcRect l="32292" t="2441" r="40625" b="35138"/>
          <a:stretch>
            <a:fillRect/>
          </a:stretch>
        </p:blipFill>
        <p:spPr bwMode="auto">
          <a:xfrm>
            <a:off x="642938" y="1665288"/>
            <a:ext cx="3214687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3429000" y="2786063"/>
            <a:ext cx="571500" cy="128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3286125" y="4214813"/>
            <a:ext cx="3714750" cy="2357437"/>
          </a:xfrm>
          <a:prstGeom prst="wedgeRoundRectCallout">
            <a:avLst>
              <a:gd name="adj1" fmla="val -62394"/>
              <a:gd name="adj2" fmla="val -678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だいじょうぶだよ。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いっしょに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 err="1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れん</a:t>
            </a: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しゅうしよう</a:t>
            </a:r>
          </a:p>
        </p:txBody>
      </p:sp>
      <p:sp>
        <p:nvSpPr>
          <p:cNvPr id="8" name="フローチャート: 処理 7"/>
          <p:cNvSpPr/>
          <p:nvPr/>
        </p:nvSpPr>
        <p:spPr>
          <a:xfrm>
            <a:off x="857250" y="2786063"/>
            <a:ext cx="857250" cy="335756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847" name="タイトル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368425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友だちのきもちを　かんがえるのが　とくいな子も　いれば</a:t>
            </a:r>
          </a:p>
        </p:txBody>
      </p:sp>
      <p:sp>
        <p:nvSpPr>
          <p:cNvPr id="14" name="フローチャート: 処理 13"/>
          <p:cNvSpPr/>
          <p:nvPr/>
        </p:nvSpPr>
        <p:spPr bwMode="auto">
          <a:xfrm>
            <a:off x="857250" y="1785938"/>
            <a:ext cx="3500438" cy="1143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雲形吹き出し 14"/>
          <p:cNvSpPr/>
          <p:nvPr/>
        </p:nvSpPr>
        <p:spPr>
          <a:xfrm>
            <a:off x="4500563" y="1844675"/>
            <a:ext cx="2879725" cy="1727200"/>
          </a:xfrm>
          <a:prstGeom prst="cloudCallout">
            <a:avLst>
              <a:gd name="adj1" fmla="val 45901"/>
              <a:gd name="adj2" fmla="val 8838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うん！</a:t>
            </a:r>
          </a:p>
        </p:txBody>
      </p:sp>
      <p:pic>
        <p:nvPicPr>
          <p:cNvPr id="35850" name="コンテンツ プレースホルダ 3" descr="CCF20120213_00006.jpg"/>
          <p:cNvPicPr>
            <a:picLocks noChangeAspect="1"/>
          </p:cNvPicPr>
          <p:nvPr/>
        </p:nvPicPr>
        <p:blipFill>
          <a:blip r:embed="rId5" cstate="print"/>
          <a:srcRect l="39772" t="14838" r="46718" b="70395"/>
          <a:stretch>
            <a:fillRect/>
          </a:stretch>
        </p:blipFill>
        <p:spPr bwMode="auto">
          <a:xfrm>
            <a:off x="7380288" y="3068638"/>
            <a:ext cx="103346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図 3" descr="CCF20120213_00000.jpg"/>
          <p:cNvPicPr>
            <a:picLocks noChangeAspect="1"/>
          </p:cNvPicPr>
          <p:nvPr/>
        </p:nvPicPr>
        <p:blipFill>
          <a:blip r:embed="rId3" cstate="print"/>
          <a:srcRect l="9375" t="54459" r="77164" b="9187"/>
          <a:stretch>
            <a:fillRect/>
          </a:stretch>
        </p:blipFill>
        <p:spPr bwMode="auto">
          <a:xfrm>
            <a:off x="6643688" y="3000375"/>
            <a:ext cx="1698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図 4" descr="CCF20120213_00004.jpg"/>
          <p:cNvPicPr>
            <a:picLocks noChangeAspect="1"/>
          </p:cNvPicPr>
          <p:nvPr/>
        </p:nvPicPr>
        <p:blipFill>
          <a:blip r:embed="rId4" cstate="print"/>
          <a:srcRect l="32292" t="2441" r="40625" b="35138"/>
          <a:stretch>
            <a:fillRect/>
          </a:stretch>
        </p:blipFill>
        <p:spPr bwMode="auto">
          <a:xfrm>
            <a:off x="642938" y="1665288"/>
            <a:ext cx="3214687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3429000" y="2786063"/>
            <a:ext cx="571500" cy="128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869" name="タイトル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368425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友だちのきもちを　かんがえるのが　とくいな子も　いれば</a:t>
            </a:r>
          </a:p>
        </p:txBody>
      </p:sp>
      <p:sp>
        <p:nvSpPr>
          <p:cNvPr id="13" name="雲形吹き出し 12"/>
          <p:cNvSpPr/>
          <p:nvPr/>
        </p:nvSpPr>
        <p:spPr>
          <a:xfrm>
            <a:off x="3708400" y="1628775"/>
            <a:ext cx="3354388" cy="2000250"/>
          </a:xfrm>
          <a:prstGeom prst="cloudCallout">
            <a:avLst>
              <a:gd name="adj1" fmla="val 44881"/>
              <a:gd name="adj2" fmla="val 5876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ありがとう！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3286125" y="4214813"/>
            <a:ext cx="3714750" cy="2357437"/>
          </a:xfrm>
          <a:prstGeom prst="wedgeRoundRectCallout">
            <a:avLst>
              <a:gd name="adj1" fmla="val -62394"/>
              <a:gd name="adj2" fmla="val -678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だいじょうぶだよ。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いっしょに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 err="1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れん</a:t>
            </a: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しゅうしよう</a:t>
            </a:r>
          </a:p>
        </p:txBody>
      </p:sp>
      <p:sp>
        <p:nvSpPr>
          <p:cNvPr id="15" name="フローチャート: 処理 14"/>
          <p:cNvSpPr/>
          <p:nvPr/>
        </p:nvSpPr>
        <p:spPr>
          <a:xfrm>
            <a:off x="857250" y="3429000"/>
            <a:ext cx="500063" cy="252095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人のきもちセンサー</a:t>
            </a:r>
          </a:p>
        </p:txBody>
      </p:sp>
      <p:pic>
        <p:nvPicPr>
          <p:cNvPr id="36873" name="コンテンツ プレースホルダ 3" descr="CCF20120213_00006.jpg"/>
          <p:cNvPicPr>
            <a:picLocks noChangeAspect="1"/>
          </p:cNvPicPr>
          <p:nvPr/>
        </p:nvPicPr>
        <p:blipFill>
          <a:blip r:embed="rId5" cstate="print"/>
          <a:srcRect l="39772" t="14838" r="46718" b="70395"/>
          <a:stretch>
            <a:fillRect/>
          </a:stretch>
        </p:blipFill>
        <p:spPr bwMode="auto">
          <a:xfrm>
            <a:off x="6875463" y="3141663"/>
            <a:ext cx="10350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96987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友だちのきもちを　かんがえるのが　にがてな子もいる</a:t>
            </a:r>
          </a:p>
        </p:txBody>
      </p:sp>
      <p:pic>
        <p:nvPicPr>
          <p:cNvPr id="37891" name="図 3" descr="CCF20120213_00000.jpg"/>
          <p:cNvPicPr>
            <a:picLocks noChangeAspect="1"/>
          </p:cNvPicPr>
          <p:nvPr/>
        </p:nvPicPr>
        <p:blipFill>
          <a:blip r:embed="rId3" cstate="print"/>
          <a:srcRect l="9375" t="54459" r="77164" b="9187"/>
          <a:stretch>
            <a:fillRect/>
          </a:stretch>
        </p:blipFill>
        <p:spPr bwMode="auto">
          <a:xfrm>
            <a:off x="6643688" y="3000375"/>
            <a:ext cx="1698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図 4" descr="CCF20120213_00004.jpg"/>
          <p:cNvPicPr>
            <a:picLocks noChangeAspect="1"/>
          </p:cNvPicPr>
          <p:nvPr/>
        </p:nvPicPr>
        <p:blipFill>
          <a:blip r:embed="rId4" cstate="print"/>
          <a:srcRect l="76225" t="11624" r="6921" b="35138"/>
          <a:stretch>
            <a:fillRect/>
          </a:stretch>
        </p:blipFill>
        <p:spPr bwMode="auto">
          <a:xfrm>
            <a:off x="1000125" y="1928813"/>
            <a:ext cx="2000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3429000" y="2786063"/>
            <a:ext cx="571500" cy="128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14438" y="1857375"/>
            <a:ext cx="1071562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雲形吹き出し 9"/>
          <p:cNvSpPr/>
          <p:nvPr/>
        </p:nvSpPr>
        <p:spPr>
          <a:xfrm>
            <a:off x="3714750" y="1571625"/>
            <a:ext cx="3786188" cy="2000250"/>
          </a:xfrm>
          <a:prstGeom prst="cloudCallout">
            <a:avLst>
              <a:gd name="adj1" fmla="val 45901"/>
              <a:gd name="adj2" fmla="val 8838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なわとび　</a:t>
            </a:r>
            <a:endParaRPr lang="en-US" altLang="ja-JP" sz="24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うまく</a:t>
            </a:r>
            <a:endParaRPr lang="en-US" altLang="ja-JP" sz="24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とべないな・・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図 3" descr="CCF20120213_00000.jpg"/>
          <p:cNvPicPr>
            <a:picLocks noChangeAspect="1"/>
          </p:cNvPicPr>
          <p:nvPr/>
        </p:nvPicPr>
        <p:blipFill>
          <a:blip r:embed="rId3" cstate="print"/>
          <a:srcRect l="9375" t="54459" r="77164" b="9187"/>
          <a:stretch>
            <a:fillRect/>
          </a:stretch>
        </p:blipFill>
        <p:spPr bwMode="auto">
          <a:xfrm>
            <a:off x="6643688" y="3000375"/>
            <a:ext cx="1698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図 4" descr="CCF20120213_00004.jpg"/>
          <p:cNvPicPr>
            <a:picLocks noChangeAspect="1"/>
          </p:cNvPicPr>
          <p:nvPr/>
        </p:nvPicPr>
        <p:blipFill>
          <a:blip r:embed="rId4" cstate="print"/>
          <a:srcRect l="76225" t="11624" r="6921" b="35138"/>
          <a:stretch>
            <a:fillRect/>
          </a:stretch>
        </p:blipFill>
        <p:spPr bwMode="auto">
          <a:xfrm>
            <a:off x="1000125" y="1928813"/>
            <a:ext cx="2000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3429000" y="2786063"/>
            <a:ext cx="571500" cy="128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角丸四角形吹き出し 6"/>
          <p:cNvSpPr/>
          <p:nvPr/>
        </p:nvSpPr>
        <p:spPr>
          <a:xfrm>
            <a:off x="2714625" y="3714750"/>
            <a:ext cx="3714750" cy="2357438"/>
          </a:xfrm>
          <a:prstGeom prst="wedgeRoundRectCallout">
            <a:avLst>
              <a:gd name="adj1" fmla="val -67615"/>
              <a:gd name="adj2" fmla="val -4084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なわとび、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とべないの？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へただね。</a:t>
            </a:r>
          </a:p>
        </p:txBody>
      </p:sp>
      <p:pic>
        <p:nvPicPr>
          <p:cNvPr id="38918" name="図 7" descr="CCF20120213_00000.jpg"/>
          <p:cNvPicPr>
            <a:picLocks noChangeAspect="1"/>
          </p:cNvPicPr>
          <p:nvPr/>
        </p:nvPicPr>
        <p:blipFill>
          <a:blip r:embed="rId3" cstate="print"/>
          <a:srcRect l="26929" t="47997" r="64014" b="34230"/>
          <a:stretch>
            <a:fillRect/>
          </a:stretch>
        </p:blipFill>
        <p:spPr bwMode="auto">
          <a:xfrm>
            <a:off x="6873875" y="2500313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1214438" y="1857375"/>
            <a:ext cx="1071562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920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96987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友だちのきもちを　かんがえるのが　にがてな子もいる</a:t>
            </a:r>
          </a:p>
        </p:txBody>
      </p:sp>
      <p:sp>
        <p:nvSpPr>
          <p:cNvPr id="13" name="雲形吹き出し 12"/>
          <p:cNvSpPr/>
          <p:nvPr/>
        </p:nvSpPr>
        <p:spPr>
          <a:xfrm>
            <a:off x="3714750" y="1571625"/>
            <a:ext cx="3143250" cy="2000250"/>
          </a:xfrm>
          <a:prstGeom prst="cloudCallout">
            <a:avLst>
              <a:gd name="adj1" fmla="val 54921"/>
              <a:gd name="adj2" fmla="val 7938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ひどい・・・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図 3" descr="CCF20120213_00000.jpg"/>
          <p:cNvPicPr>
            <a:picLocks noChangeAspect="1"/>
          </p:cNvPicPr>
          <p:nvPr/>
        </p:nvPicPr>
        <p:blipFill>
          <a:blip r:embed="rId3" cstate="print"/>
          <a:srcRect l="9375" t="54459" r="77164" b="9187"/>
          <a:stretch>
            <a:fillRect/>
          </a:stretch>
        </p:blipFill>
        <p:spPr bwMode="auto">
          <a:xfrm>
            <a:off x="6643688" y="3000375"/>
            <a:ext cx="1698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図 4" descr="CCF20120213_00004.jpg"/>
          <p:cNvPicPr>
            <a:picLocks noChangeAspect="1"/>
          </p:cNvPicPr>
          <p:nvPr/>
        </p:nvPicPr>
        <p:blipFill>
          <a:blip r:embed="rId4" cstate="print"/>
          <a:srcRect l="76225" t="11624" r="6921" b="35138"/>
          <a:stretch>
            <a:fillRect/>
          </a:stretch>
        </p:blipFill>
        <p:spPr bwMode="auto">
          <a:xfrm>
            <a:off x="1000125" y="1928813"/>
            <a:ext cx="2000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3429000" y="2786063"/>
            <a:ext cx="571500" cy="12858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0" y="285750"/>
            <a:ext cx="91440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ja-JP" altLang="en-US" sz="4400" dirty="0"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友だちのきもちを　かんがえるのが　にがてな子もいる</a:t>
            </a:r>
          </a:p>
        </p:txBody>
      </p:sp>
      <p:pic>
        <p:nvPicPr>
          <p:cNvPr id="39942" name="図 7" descr="CCF20120213_00000.jpg"/>
          <p:cNvPicPr>
            <a:picLocks noChangeAspect="1"/>
          </p:cNvPicPr>
          <p:nvPr/>
        </p:nvPicPr>
        <p:blipFill>
          <a:blip r:embed="rId3" cstate="print"/>
          <a:srcRect l="26929" t="47997" r="64014" b="34230"/>
          <a:stretch>
            <a:fillRect/>
          </a:stretch>
        </p:blipFill>
        <p:spPr bwMode="auto">
          <a:xfrm>
            <a:off x="6873875" y="2500313"/>
            <a:ext cx="1143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雲形吹き出し 11"/>
          <p:cNvSpPr/>
          <p:nvPr/>
        </p:nvSpPr>
        <p:spPr>
          <a:xfrm>
            <a:off x="3714750" y="1571625"/>
            <a:ext cx="3143250" cy="2000250"/>
          </a:xfrm>
          <a:prstGeom prst="cloudCallout">
            <a:avLst>
              <a:gd name="adj1" fmla="val 55157"/>
              <a:gd name="adj2" fmla="val 842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ひどい・・・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2714625" y="3714750"/>
            <a:ext cx="3714750" cy="2357438"/>
          </a:xfrm>
          <a:prstGeom prst="wedgeRoundRectCallout">
            <a:avLst>
              <a:gd name="adj1" fmla="val -67615"/>
              <a:gd name="adj2" fmla="val -4084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なわとび、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とべないの？</a:t>
            </a:r>
            <a:endParaRPr lang="en-US" altLang="ja-JP" sz="2800" b="1" dirty="0">
              <a:solidFill>
                <a:schemeClr val="tx1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S創英角ﾎﾟｯﾌﾟ体" pitchFamily="50" charset="-128"/>
                <a:ea typeface="HGS創英角ﾎﾟｯﾌﾟ体" pitchFamily="50" charset="-128"/>
              </a:rPr>
              <a:t>へただね。</a:t>
            </a:r>
          </a:p>
        </p:txBody>
      </p:sp>
      <p:sp>
        <p:nvSpPr>
          <p:cNvPr id="14" name="フローチャート: 処理 13"/>
          <p:cNvSpPr/>
          <p:nvPr/>
        </p:nvSpPr>
        <p:spPr>
          <a:xfrm>
            <a:off x="500063" y="2357438"/>
            <a:ext cx="500062" cy="335756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+mn-ea"/>
              </a:rPr>
              <a:t>人のきもちセンサーが・・・</a:t>
            </a:r>
          </a:p>
        </p:txBody>
      </p:sp>
      <p:sp>
        <p:nvSpPr>
          <p:cNvPr id="11" name="下矢印 10"/>
          <p:cNvSpPr/>
          <p:nvPr/>
        </p:nvSpPr>
        <p:spPr>
          <a:xfrm rot="19875978">
            <a:off x="808038" y="1198563"/>
            <a:ext cx="503237" cy="814387"/>
          </a:xfrm>
          <a:prstGeom prst="downArrow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357158" y="2000240"/>
            <a:ext cx="4286248" cy="3390646"/>
          </a:xfrm>
          <a:prstGeom prst="star7">
            <a:avLst>
              <a:gd name="adj" fmla="val 31060"/>
              <a:gd name="hf" fmla="val 102572"/>
              <a:gd name="vf" fmla="val 105210"/>
            </a:avLst>
          </a:prstGeom>
          <a:gradFill flip="none" rotWithShape="1">
            <a:gsLst>
              <a:gs pos="51000">
                <a:srgbClr val="FFFF00"/>
              </a:gs>
              <a:gs pos="50000">
                <a:srgbClr val="00B050">
                  <a:alpha val="56000"/>
                </a:srgbClr>
              </a:gs>
              <a:gs pos="68000">
                <a:srgbClr val="00B050">
                  <a:alpha val="56000"/>
                </a:srgbClr>
              </a:gs>
              <a:gs pos="50000">
                <a:srgbClr val="00B050">
                  <a:alpha val="56000"/>
                </a:srgbClr>
              </a:gs>
              <a:gs pos="28000">
                <a:srgbClr val="92D050">
                  <a:alpha val="4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965" name="タイトル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7145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人のきもちを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しらせてくれるセンサー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があればいいのにね・・・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85750" y="5000625"/>
            <a:ext cx="85867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あいてのきもちがよくわかる人も　</a:t>
            </a:r>
            <a:endParaRPr lang="en-US" altLang="ja-JP" sz="4400" dirty="0"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相手の気持ちがよくわからない人も</a:t>
            </a:r>
            <a:endParaRPr lang="en-US" altLang="ja-JP" sz="4400" dirty="0"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いるからね</a:t>
            </a:r>
          </a:p>
        </p:txBody>
      </p:sp>
      <p:pic>
        <p:nvPicPr>
          <p:cNvPr id="40967" name="図 7" descr="CCF20120213_0000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97" t="2177" r="44237" b="81757"/>
          <a:stretch>
            <a:fillRect/>
          </a:stretch>
        </p:blipFill>
        <p:spPr bwMode="auto">
          <a:xfrm>
            <a:off x="928688" y="2643188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図 4" descr="CCF20120213_00004.jpg"/>
          <p:cNvPicPr>
            <a:picLocks noChangeAspect="1"/>
          </p:cNvPicPr>
          <p:nvPr/>
        </p:nvPicPr>
        <p:blipFill>
          <a:blip r:embed="rId3" cstate="print"/>
          <a:srcRect l="76225" t="11624" r="12486" b="84192"/>
          <a:stretch>
            <a:fillRect/>
          </a:stretch>
        </p:blipFill>
        <p:spPr bwMode="auto">
          <a:xfrm>
            <a:off x="5435600" y="4005263"/>
            <a:ext cx="201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下矢印 8"/>
          <p:cNvSpPr/>
          <p:nvPr/>
        </p:nvSpPr>
        <p:spPr>
          <a:xfrm rot="1774051">
            <a:off x="6684963" y="3068638"/>
            <a:ext cx="503237" cy="812800"/>
          </a:xfrm>
          <a:prstGeom prst="downArrow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732588" y="2205038"/>
            <a:ext cx="1439862" cy="647700"/>
          </a:xfrm>
          <a:prstGeom prst="wedgeRoundRectCallout">
            <a:avLst>
              <a:gd name="adj1" fmla="val 4207"/>
              <a:gd name="adj2" fmla="val 12211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小さい・・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コンテンツ プレースホルダ 3" descr="CCF20120213_0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3765" t="4601" r="8958" b="53671"/>
          <a:stretch>
            <a:fillRect/>
          </a:stretch>
        </p:blipFill>
        <p:spPr>
          <a:xfrm>
            <a:off x="0" y="1628775"/>
            <a:ext cx="9166225" cy="4679950"/>
          </a:xfrm>
        </p:spPr>
      </p:pic>
      <p:sp>
        <p:nvSpPr>
          <p:cNvPr id="5" name="角丸四角形吹き出し 4"/>
          <p:cNvSpPr/>
          <p:nvPr/>
        </p:nvSpPr>
        <p:spPr>
          <a:xfrm>
            <a:off x="428625" y="4572000"/>
            <a:ext cx="5294313" cy="2025650"/>
          </a:xfrm>
          <a:prstGeom prst="wedgeRoundRectCallout">
            <a:avLst>
              <a:gd name="adj1" fmla="val 50060"/>
              <a:gd name="adj2" fmla="val -6852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なまけてるわけじゃない・・・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どうしたら、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おおきくなれるの？</a:t>
            </a:r>
          </a:p>
        </p:txBody>
      </p:sp>
      <p:sp>
        <p:nvSpPr>
          <p:cNvPr id="5124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こくばんを　けすのが　とくいな子　もいれば・・</a:t>
            </a:r>
            <a: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こくばんを　けすのは　にがてな子　もいる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でも・・・・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図 13" descr="CCF20120213_00004.jpg"/>
          <p:cNvPicPr>
            <a:picLocks noChangeAspect="1"/>
          </p:cNvPicPr>
          <p:nvPr/>
        </p:nvPicPr>
        <p:blipFill>
          <a:blip r:embed="rId3" cstate="print"/>
          <a:srcRect l="40115" t="17635" r="46042" b="35138"/>
          <a:stretch>
            <a:fillRect/>
          </a:stretch>
        </p:blipFill>
        <p:spPr bwMode="auto">
          <a:xfrm>
            <a:off x="6572250" y="1214438"/>
            <a:ext cx="1643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13" cy="1296987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そんなセンサーはないから・・</a:t>
            </a:r>
          </a:p>
        </p:txBody>
      </p:sp>
      <p:pic>
        <p:nvPicPr>
          <p:cNvPr id="43012" name="図 3" descr="CCF20120213_00000.jpg"/>
          <p:cNvPicPr>
            <a:picLocks noChangeAspect="1"/>
          </p:cNvPicPr>
          <p:nvPr/>
        </p:nvPicPr>
        <p:blipFill>
          <a:blip r:embed="rId4" cstate="print"/>
          <a:srcRect l="9375" t="54459" r="77164" b="9187"/>
          <a:stretch>
            <a:fillRect/>
          </a:stretch>
        </p:blipFill>
        <p:spPr bwMode="auto">
          <a:xfrm>
            <a:off x="4857750" y="1428750"/>
            <a:ext cx="1698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図 4" descr="CCF20120213_00004.jpg"/>
          <p:cNvPicPr>
            <a:picLocks noChangeAspect="1"/>
          </p:cNvPicPr>
          <p:nvPr/>
        </p:nvPicPr>
        <p:blipFill>
          <a:blip r:embed="rId3" cstate="print"/>
          <a:srcRect l="76225" t="11624" r="6921" b="35138"/>
          <a:stretch>
            <a:fillRect/>
          </a:stretch>
        </p:blipFill>
        <p:spPr bwMode="auto">
          <a:xfrm>
            <a:off x="642938" y="1785938"/>
            <a:ext cx="2000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角丸四角形吹き出し 9"/>
          <p:cNvSpPr/>
          <p:nvPr/>
        </p:nvSpPr>
        <p:spPr>
          <a:xfrm>
            <a:off x="2000250" y="4429125"/>
            <a:ext cx="6715125" cy="1928813"/>
          </a:xfrm>
          <a:prstGeom prst="wedgeRoundRectCallout">
            <a:avLst>
              <a:gd name="adj1" fmla="val -44347"/>
              <a:gd name="adj2" fmla="val -58264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なん</a:t>
            </a:r>
            <a:r>
              <a:rPr lang="ja-JP" altLang="en-US" sz="2800" b="1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で人</a:t>
            </a:r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のきもちがわからないの！</a:t>
            </a:r>
            <a:endParaRPr lang="en-US" altLang="ja-JP" sz="2800" b="1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algn="ctr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って、言わないで！！</a:t>
            </a:r>
          </a:p>
        </p:txBody>
      </p:sp>
      <p:pic>
        <p:nvPicPr>
          <p:cNvPr id="43015" name="コンテンツ プレースホルダ 3" descr="CCF20120213_00006.jpg"/>
          <p:cNvPicPr>
            <a:picLocks noChangeAspect="1"/>
          </p:cNvPicPr>
          <p:nvPr/>
        </p:nvPicPr>
        <p:blipFill>
          <a:blip r:embed="rId5" cstate="print"/>
          <a:srcRect l="65965" t="369" r="17387" b="85960"/>
          <a:stretch>
            <a:fillRect/>
          </a:stretch>
        </p:blipFill>
        <p:spPr bwMode="auto">
          <a:xfrm>
            <a:off x="785813" y="2214563"/>
            <a:ext cx="1571625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5357813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ともだちの　きもちを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かんがえるのが　にがてな子に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なんで人のきもちがわからないの？</a:t>
            </a:r>
            <a: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なんてきいたら、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きずついちゃうかもしれないね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lang="ja-JP" altLang="en-US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5357813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だから・・・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「本当のことでも、いっては</a:t>
            </a:r>
            <a: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いけないこともあるんだよ」</a:t>
            </a:r>
            <a: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と、おしえてあげよう。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endParaRPr lang="ja-JP" altLang="en-US" smtClean="0"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5125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だれでも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にがてなことがあるのは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あたりまえ！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どうしたら、にがてなことがうまくできるか、</a:t>
            </a: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みんながんばっている。</a:t>
            </a:r>
            <a: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だから、にがてなことを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がんばっている子を</a:t>
            </a:r>
            <a: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  <a:t/>
            </a:r>
            <a:br>
              <a:rPr lang="en-US" altLang="ja-JP" smtClean="0">
                <a:latin typeface="HG創英角ﾎﾟｯﾌﾟ体" pitchFamily="49" charset="-128"/>
                <a:ea typeface="HG創英角ﾎﾟｯﾌﾟ体" pitchFamily="49" charset="-128"/>
              </a:rPr>
            </a:br>
            <a:r>
              <a:rPr lang="ja-JP" altLang="en-US" smtClean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おうえんしてあげてほしい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図 3" descr="CCF20120216_00000.jpg"/>
          <p:cNvPicPr>
            <a:picLocks noChangeAspect="1"/>
          </p:cNvPicPr>
          <p:nvPr/>
        </p:nvPicPr>
        <p:blipFill>
          <a:blip r:embed="rId3" cstate="print"/>
          <a:srcRect l="30051" t="20039" r="20599" b="51498"/>
          <a:stretch>
            <a:fillRect/>
          </a:stretch>
        </p:blipFill>
        <p:spPr bwMode="auto">
          <a:xfrm>
            <a:off x="323850" y="1628775"/>
            <a:ext cx="8405813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タイトル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にがてなことを、がんばるってとってもすごい！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611188" y="50133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ja-JP" altLang="en-US" sz="4400" dirty="0"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みんなの　がんばりを</a:t>
            </a:r>
            <a:endParaRPr lang="en-US" altLang="ja-JP" sz="4400" dirty="0"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  <a:p>
            <a:pPr algn="ctr" eaLnBrk="0" hangingPunct="0">
              <a:defRPr/>
            </a:pPr>
            <a:r>
              <a:rPr lang="ja-JP" altLang="en-US" sz="4400" dirty="0">
                <a:latin typeface="HG創英角ﾎﾟｯﾌﾟ体" pitchFamily="49" charset="-128"/>
                <a:ea typeface="HG創英角ﾎﾟｯﾌﾟ体" pitchFamily="49" charset="-128"/>
                <a:cs typeface="+mj-cs"/>
              </a:rPr>
              <a:t>おうえんしています！</a:t>
            </a:r>
            <a:endParaRPr lang="en-US" altLang="ja-JP" sz="4400" dirty="0">
              <a:latin typeface="HG創英角ﾎﾟｯﾌﾟ体" pitchFamily="49" charset="-128"/>
              <a:ea typeface="HG創英角ﾎﾟｯﾌﾟ体" pitchFamily="49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642938" y="3000375"/>
            <a:ext cx="8229600" cy="1143000"/>
          </a:xfrm>
        </p:spPr>
        <p:txBody>
          <a:bodyPr/>
          <a:lstStyle/>
          <a:p>
            <a:r>
              <a:rPr lang="ja-JP" altLang="en-US" smtClean="0">
                <a:latin typeface="HG創英角ﾎﾟｯﾌﾟ体" pitchFamily="49" charset="-128"/>
                <a:ea typeface="HG創英角ﾎﾟｯﾌﾟ体" pitchFamily="49" charset="-128"/>
              </a:rPr>
              <a:t>でも・・・そんなときは・・・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1691680" y="1916832"/>
            <a:ext cx="5400600" cy="4176464"/>
          </a:xfrm>
          <a:prstGeom prst="star7">
            <a:avLst>
              <a:gd name="adj" fmla="val 31060"/>
              <a:gd name="hf" fmla="val 102572"/>
              <a:gd name="vf" fmla="val 105210"/>
            </a:avLst>
          </a:prstGeom>
          <a:gradFill flip="none" rotWithShape="1">
            <a:gsLst>
              <a:gs pos="51000">
                <a:srgbClr val="FFFF00"/>
              </a:gs>
              <a:gs pos="50000">
                <a:srgbClr val="00B050">
                  <a:alpha val="56000"/>
                </a:srgbClr>
              </a:gs>
              <a:gs pos="68000">
                <a:srgbClr val="00B050">
                  <a:alpha val="56000"/>
                </a:srgbClr>
              </a:gs>
              <a:gs pos="50000">
                <a:srgbClr val="00B050">
                  <a:alpha val="56000"/>
                </a:srgbClr>
              </a:gs>
              <a:gs pos="28000">
                <a:srgbClr val="92D050">
                  <a:alpha val="41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ふみだいが　あれば、だいじょうぶ</a:t>
            </a:r>
            <a: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こくばんは　けせるね。</a:t>
            </a:r>
          </a:p>
        </p:txBody>
      </p:sp>
      <p:pic>
        <p:nvPicPr>
          <p:cNvPr id="7174" name="コンテンツ プレースホルダ 3" descr="CCF20120213_0000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33" t="45686" r="12918" b="37622"/>
          <a:stretch>
            <a:fillRect/>
          </a:stretch>
        </p:blipFill>
        <p:spPr>
          <a:xfrm>
            <a:off x="3203575" y="2852738"/>
            <a:ext cx="2165350" cy="2447925"/>
          </a:xfr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285750" y="5357813"/>
            <a:ext cx="8586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ja-JP" altLang="en-US" sz="4400" dirty="0" err="1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せが</a:t>
            </a:r>
            <a:r>
              <a:rPr lang="ja-JP" altLang="en-US" sz="4400" dirty="0"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高い人も　ひくい人も　いるからね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コンテンツ プレースホルダ 3" descr="CCF20120213_0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4137" b="29572"/>
          <a:stretch>
            <a:fillRect/>
          </a:stretch>
        </p:blipFill>
        <p:spPr>
          <a:xfrm>
            <a:off x="642938" y="1000125"/>
            <a:ext cx="7488237" cy="5613400"/>
          </a:xfrm>
        </p:spPr>
      </p:pic>
      <p:sp>
        <p:nvSpPr>
          <p:cNvPr id="5" name="正方形/長方形 4"/>
          <p:cNvSpPr/>
          <p:nvPr/>
        </p:nvSpPr>
        <p:spPr>
          <a:xfrm>
            <a:off x="6143625" y="5572125"/>
            <a:ext cx="208915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196" name="タイトル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latin typeface="HGP創英角ﾎﾟｯﾌﾟ体" pitchFamily="50" charset="-128"/>
                <a:ea typeface="HGP創英角ﾎﾟｯﾌﾟ体" pitchFamily="50" charset="-128"/>
              </a:rPr>
              <a:t>こくばんを見るのが　とくいな子もいれば・・・</a:t>
            </a:r>
            <a: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smtClean="0">
                <a:latin typeface="HGP創英角ﾎﾟｯﾌﾟ体" pitchFamily="50" charset="-128"/>
                <a:ea typeface="HGP創英角ﾎﾟｯﾌﾟ体" pitchFamily="50" charset="-128"/>
              </a:rPr>
            </a:br>
            <a:endParaRPr lang="ja-JP" altLang="en-US" sz="360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 rot="19145554">
            <a:off x="365125" y="2797175"/>
            <a:ext cx="1250950" cy="927100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 eaLnBrk="1" hangingPunct="1"/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こく</a:t>
            </a:r>
            <a:r>
              <a:rPr lang="ja-JP" altLang="en-US" sz="3600" dirty="0" err="1" smtClean="0">
                <a:latin typeface="HGP創英角ﾎﾟｯﾌﾟ体" pitchFamily="50" charset="-128"/>
                <a:ea typeface="HGP創英角ﾎﾟｯﾌﾟ体" pitchFamily="50" charset="-128"/>
              </a:rPr>
              <a:t>ばんを</a:t>
            </a: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見るのが　とくいな子もいれば・・・</a:t>
            </a:r>
            <a:r>
              <a:rPr lang="en-US" altLang="ja-JP" sz="3600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こく</a:t>
            </a:r>
            <a:r>
              <a:rPr lang="ja-JP" altLang="en-US" sz="3600" dirty="0" err="1" smtClean="0">
                <a:latin typeface="HGP創英角ﾎﾟｯﾌﾟ体" pitchFamily="50" charset="-128"/>
                <a:ea typeface="HGP創英角ﾎﾟｯﾌﾟ体" pitchFamily="50" charset="-128"/>
              </a:rPr>
              <a:t>ばんを</a:t>
            </a: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見るのが  にがてな子もいる</a:t>
            </a:r>
          </a:p>
        </p:txBody>
      </p:sp>
      <p:pic>
        <p:nvPicPr>
          <p:cNvPr id="9219" name="コンテンツ プレースホルダ 3" descr="CCF20120213_000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137" b="29572"/>
          <a:stretch>
            <a:fillRect/>
          </a:stretch>
        </p:blipFill>
        <p:spPr>
          <a:xfrm>
            <a:off x="900113" y="1484313"/>
            <a:ext cx="7488237" cy="5373687"/>
          </a:xfrm>
        </p:spPr>
      </p:pic>
      <p:sp>
        <p:nvSpPr>
          <p:cNvPr id="5" name="正方形/長方形 4"/>
          <p:cNvSpPr/>
          <p:nvPr/>
        </p:nvSpPr>
        <p:spPr>
          <a:xfrm>
            <a:off x="6227763" y="5876925"/>
            <a:ext cx="208915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右矢印 5"/>
          <p:cNvSpPr/>
          <p:nvPr/>
        </p:nvSpPr>
        <p:spPr>
          <a:xfrm rot="19145554">
            <a:off x="1238250" y="5468938"/>
            <a:ext cx="1119188" cy="927100"/>
          </a:xfrm>
          <a:prstGeom prst="rightArrow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コンテンツ プレースホルダ 3" descr="CCF20120213_0000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4137" b="29572"/>
          <a:stretch>
            <a:fillRect/>
          </a:stretch>
        </p:blipFill>
        <p:spPr>
          <a:xfrm>
            <a:off x="900113" y="1244600"/>
            <a:ext cx="7488237" cy="5613400"/>
          </a:xfrm>
        </p:spPr>
      </p:pic>
      <p:sp>
        <p:nvSpPr>
          <p:cNvPr id="5" name="正方形/長方形 4"/>
          <p:cNvSpPr/>
          <p:nvPr/>
        </p:nvSpPr>
        <p:spPr>
          <a:xfrm>
            <a:off x="6227763" y="5876925"/>
            <a:ext cx="208915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角丸四角形吹き出し 5"/>
          <p:cNvSpPr/>
          <p:nvPr/>
        </p:nvSpPr>
        <p:spPr>
          <a:xfrm>
            <a:off x="3203575" y="4714875"/>
            <a:ext cx="5297488" cy="1882775"/>
          </a:xfrm>
          <a:prstGeom prst="wedgeRoundRectCallout">
            <a:avLst>
              <a:gd name="adj1" fmla="val -54543"/>
              <a:gd name="adj2" fmla="val -634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いっしょうけんめい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見て</a:t>
            </a: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いるよ！！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でも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、見えないん</a:t>
            </a: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だ。</a:t>
            </a:r>
          </a:p>
        </p:txBody>
      </p:sp>
      <p:sp>
        <p:nvSpPr>
          <p:cNvPr id="10245" name="タイトル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 eaLnBrk="1" hangingPunct="1"/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こく</a:t>
            </a:r>
            <a:r>
              <a:rPr lang="ja-JP" altLang="en-US" sz="3600" dirty="0" err="1" smtClean="0">
                <a:latin typeface="HGP創英角ﾎﾟｯﾌﾟ体" pitchFamily="50" charset="-128"/>
                <a:ea typeface="HGP創英角ﾎﾟｯﾌﾟ体" pitchFamily="50" charset="-128"/>
              </a:rPr>
              <a:t>ばんを</a:t>
            </a: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見るのが　とくいな子もいれば・・・</a:t>
            </a:r>
            <a:r>
              <a:rPr lang="en-US" altLang="ja-JP" sz="3600" dirty="0" smtClean="0">
                <a:latin typeface="HGP創英角ﾎﾟｯﾌﾟ体" pitchFamily="50" charset="-128"/>
                <a:ea typeface="HGP創英角ﾎﾟｯﾌﾟ体" pitchFamily="50" charset="-128"/>
              </a:rPr>
              <a:t/>
            </a:r>
            <a:br>
              <a:rPr lang="en-US" altLang="ja-JP" sz="3600" dirty="0" smtClean="0">
                <a:latin typeface="HGP創英角ﾎﾟｯﾌﾟ体" pitchFamily="50" charset="-128"/>
                <a:ea typeface="HGP創英角ﾎﾟｯﾌﾟ体" pitchFamily="50" charset="-128"/>
              </a:rPr>
            </a:b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こく</a:t>
            </a:r>
            <a:r>
              <a:rPr lang="ja-JP" altLang="en-US" sz="3600" dirty="0" err="1" smtClean="0">
                <a:latin typeface="HGP創英角ﾎﾟｯﾌﾟ体" pitchFamily="50" charset="-128"/>
                <a:ea typeface="HGP創英角ﾎﾟｯﾌﾟ体" pitchFamily="50" charset="-128"/>
              </a:rPr>
              <a:t>ばんを</a:t>
            </a:r>
            <a:r>
              <a:rPr lang="ja-JP" altLang="en-US" sz="3600" dirty="0" smtClean="0">
                <a:latin typeface="HGP創英角ﾎﾟｯﾌﾟ体" pitchFamily="50" charset="-128"/>
                <a:ea typeface="HGP創英角ﾎﾟｯﾌﾟ体" pitchFamily="50" charset="-128"/>
              </a:rPr>
              <a:t>見るのが  にがてな子もいる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455</Words>
  <Application>Microsoft Office PowerPoint</Application>
  <PresentationFormat>画面に合わせる (4:3)</PresentationFormat>
  <Paragraphs>154</Paragraphs>
  <Slides>45</Slides>
  <Notes>45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3" baseType="lpstr">
      <vt:lpstr>HGP創英角ﾎﾟｯﾌﾟ体</vt:lpstr>
      <vt:lpstr>HGS創英角ﾎﾟｯﾌﾟ体</vt:lpstr>
      <vt:lpstr>HG丸ｺﾞｼｯｸM-PRO</vt:lpstr>
      <vt:lpstr>HG創英角ﾎﾟｯﾌﾟ体</vt:lpstr>
      <vt:lpstr>ＭＳ Ｐゴシック</vt:lpstr>
      <vt:lpstr>Arial</vt:lpstr>
      <vt:lpstr>Calibri</vt:lpstr>
      <vt:lpstr>Office テーマ</vt:lpstr>
      <vt:lpstr>とくいなこと 　　　　　にがてなこと</vt:lpstr>
      <vt:lpstr>こくばんを　けすのが　とくいな子　もいれば・・ </vt:lpstr>
      <vt:lpstr>こくばんを　けすのが　とくいな子　もいれば・・ こくばんを　けすのは　にがてな子　もいる</vt:lpstr>
      <vt:lpstr>こくばんを　けすのが　とくいな子　もいれば・・ こくばんを　けすのは　にがてな子　もいる</vt:lpstr>
      <vt:lpstr>でも・・・そんなときは・・・</vt:lpstr>
      <vt:lpstr>ふみだいが　あれば、だいじょうぶ こくばんは　けせるね。</vt:lpstr>
      <vt:lpstr>こくばんを見るのが　とくいな子もいれば・・・ </vt:lpstr>
      <vt:lpstr>こくばんを見るのが　とくいな子もいれば・・・ こくばんを見るのが  にがてな子もいる</vt:lpstr>
      <vt:lpstr>こくばんを見るのが　とくいな子もいれば・・・ こくばんを見るのが  にがてな子もいる</vt:lpstr>
      <vt:lpstr>でも・・・そんなときは・・・</vt:lpstr>
      <vt:lpstr>めがねを　かければいいよね。</vt:lpstr>
      <vt:lpstr>はしるのが　とくいな子　もいれば・・・</vt:lpstr>
      <vt:lpstr>はしるのが　とくいな子　もいれば・・・ はやくはしるのは　にがてな子もいる・・</vt:lpstr>
      <vt:lpstr>はしるのが　とくいな子　もいれば・・・ はやくはしるのは　にがてな子もいる・・</vt:lpstr>
      <vt:lpstr>そんなときは・・・</vt:lpstr>
      <vt:lpstr>はやく　はしれるくつが　 　　　あればいいのにね・・・</vt:lpstr>
      <vt:lpstr>でも・・・・</vt:lpstr>
      <vt:lpstr>そんなくつはないから・・・</vt:lpstr>
      <vt:lpstr>はしるのが　にがてな子に  「なんではしるのがおそいの？」  なんてきいたら、 きずついちゃうかもしれないね </vt:lpstr>
      <vt:lpstr>　　じゅぎょう中・・・・・</vt:lpstr>
      <vt:lpstr>おちつくのが　とくいな子もいれば・・・ 　　　　</vt:lpstr>
      <vt:lpstr>おちつくのが　とくいな子もいれば・・・ 　　　おちつくのが　にがてな子もいる</vt:lpstr>
      <vt:lpstr>おちつくのが　とくいな子もいれば・・・ 　　　　おちつくのがにがてな子もいる</vt:lpstr>
      <vt:lpstr>おちつくのが　とくいな子もいれば・・・ 　　　　おちつくのがにがてな子もいる</vt:lpstr>
      <vt:lpstr>おちつくのが　とくいな子もいれば・・・ 　　　　おちつくのがにがてな子もいる</vt:lpstr>
      <vt:lpstr>　おちつくのがにがてな子は、 　コントローラーの 　　　　　　　ちょうしがよくないみたい</vt:lpstr>
      <vt:lpstr>そんなときは・・・</vt:lpstr>
      <vt:lpstr>高性能のコントローラー 　　があればいいのにね・・・</vt:lpstr>
      <vt:lpstr>でも・・・・</vt:lpstr>
      <vt:lpstr> そんなコントローラーはないよね。 だから・・・・ </vt:lpstr>
      <vt:lpstr>おちつくのがにがてな子に  「なんでおちついてできないの？」  なんてきいたら、 きずついちゃうかもしれない 　おちつくために、 その子はすごーく がんばってるんだよ。</vt:lpstr>
      <vt:lpstr>だから ちょっとでも、 しずかにできていたら  「がんばってるね！」  と、ほめてあげてほしい </vt:lpstr>
      <vt:lpstr>友だちのきもちを　かんがえるのが　とくいな子も　いれば</vt:lpstr>
      <vt:lpstr>友だちのきもちを　かんがえるのが　とくいな子も　いれば</vt:lpstr>
      <vt:lpstr>友だちのきもちを　かんがえるのが　とくいな子も　いれば</vt:lpstr>
      <vt:lpstr>友だちのきもちを　かんがえるのが　にがてな子もいる</vt:lpstr>
      <vt:lpstr>友だちのきもちを　かんがえるのが　にがてな子もいる</vt:lpstr>
      <vt:lpstr>PowerPoint プレゼンテーション</vt:lpstr>
      <vt:lpstr>人のきもちを しらせてくれるセンサー があればいいのにね・・・</vt:lpstr>
      <vt:lpstr>でも・・・・</vt:lpstr>
      <vt:lpstr>そんなセンサーはないから・・</vt:lpstr>
      <vt:lpstr>ともだちの　きもちを かんがえるのが　にがてな子に  なんで人のきもちがわからないの？  なんてきいたら、 きずついちゃうかもしれないね </vt:lpstr>
      <vt:lpstr>だから・・・  「本当のことでも、いっては いけないこともあるんだよ」  と、おしえてあげよう。 </vt:lpstr>
      <vt:lpstr>だれでも にがてなことがあるのは あたりまえ！  どうしたら、にがてなことがうまくできるか、みんながんばっている。  だから、にがてなことを がんばっている子を おうえんしてあげてほしい</vt:lpstr>
      <vt:lpstr>にがてなことを、がんばるってとってもすごい！</vt:lpstr>
    </vt:vector>
  </TitlesOfParts>
  <Manager>ほんの森出版</Manager>
  <Company>ほんの森出版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とくいなこと　にがてなこと</dc:title>
  <dc:creator>ほんの森出版</dc:creator>
  <cp:lastModifiedBy>Satoshi Kobayashi</cp:lastModifiedBy>
  <cp:revision>6</cp:revision>
  <dcterms:created xsi:type="dcterms:W3CDTF">2014-11-17T03:10:08Z</dcterms:created>
  <dcterms:modified xsi:type="dcterms:W3CDTF">2014-12-12T08:59:18Z</dcterms:modified>
</cp:coreProperties>
</file>