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4956-991F-4577-BAC7-CCF2A89D17C3}" type="datetimeFigureOut">
              <a:rPr kumimoji="1" lang="ja-JP" altLang="en-US" smtClean="0"/>
              <a:t>2019/12/11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9ADC-7033-4052-BEAD-9DA892B1F3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83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14956-991F-4577-BAC7-CCF2A89D17C3}" type="datetimeFigureOut">
              <a:rPr kumimoji="1" lang="ja-JP" altLang="en-US" smtClean="0"/>
              <a:t>2019/12/11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59ADC-7033-4052-BEAD-9DA892B1F3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29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600" smtClean="0">
                <a:latin typeface="HGP創英角ﾎﾟｯﾌﾟ体" pitchFamily="50" charset="-128"/>
                <a:ea typeface="HGP創英角ﾎﾟｯﾌﾟ体" pitchFamily="50" charset="-128"/>
              </a:rPr>
              <a:t>こどもたちが サーカスを みにいきました</a:t>
            </a:r>
            <a:endParaRPr lang="ja-JP" altLang="en-US" sz="36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80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36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600" smtClean="0">
                <a:latin typeface="HGP創英角ﾎﾟｯﾌﾟ体" pitchFamily="50" charset="-128"/>
                <a:ea typeface="HGP創英角ﾎﾟｯﾌﾟ体" pitchFamily="50" charset="-128"/>
              </a:rPr>
              <a:t>　にがてなこと は ひとそれぞれちがう</a:t>
            </a:r>
            <a:endParaRPr lang="ja-JP" altLang="en-US" sz="36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96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22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smtClean="0">
                <a:latin typeface="HGS創英角ﾎﾟｯﾌﾟ体" pitchFamily="50" charset="-128"/>
                <a:ea typeface="HGS創英角ﾎﾟｯﾌﾟ体" pitchFamily="50" charset="-128"/>
              </a:rPr>
              <a:t>　</a:t>
            </a:r>
            <a:endParaRPr kumimoji="1" lang="ja-JP" altLang="en-US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74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こんなとき</a:t>
            </a:r>
            <a:r>
              <a:rPr lang="en-US" altLang="ja-JP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みんなは　うるさいなかでも</a:t>
            </a:r>
            <a:endParaRPr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79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smtClean="0">
                <a:latin typeface="HGS創英角ﾎﾟｯﾌﾟ体" pitchFamily="50" charset="-128"/>
                <a:ea typeface="HGS創英角ﾎﾟｯﾌﾟ体" pitchFamily="50" charset="-128"/>
              </a:rPr>
              <a:t>　</a:t>
            </a:r>
            <a:endParaRPr kumimoji="1" lang="ja-JP" altLang="en-US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44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だから</a:t>
            </a:r>
            <a:endParaRPr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84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smtClean="0">
                <a:latin typeface="HGS創英角ﾎﾟｯﾌﾟ体" pitchFamily="50" charset="-128"/>
                <a:ea typeface="HGS創英角ﾎﾟｯﾌﾟ体" pitchFamily="50" charset="-128"/>
              </a:rPr>
              <a:t>　</a:t>
            </a:r>
            <a:endParaRPr kumimoji="1" lang="ja-JP" altLang="en-US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91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smtClean="0">
                <a:latin typeface="HGS創英角ﾎﾟｯﾌﾟ体" pitchFamily="50" charset="-128"/>
                <a:ea typeface="HGS創英角ﾎﾟｯﾌﾟ体" pitchFamily="50" charset="-128"/>
              </a:rPr>
              <a:t>　</a:t>
            </a:r>
            <a:endParaRPr kumimoji="1" lang="ja-JP" altLang="en-US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27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360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トイレタイムを つたえるのが もくてきだから</a:t>
            </a:r>
            <a:endParaRPr lang="ja-JP" altLang="en-US" sz="36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8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600" smtClean="0">
                <a:latin typeface="HGP創英角ﾎﾟｯﾌﾟ体" pitchFamily="50" charset="-128"/>
                <a:ea typeface="HGP創英角ﾎﾟｯﾌﾟ体" pitchFamily="50" charset="-128"/>
              </a:rPr>
              <a:t>こどもたちが サーカスを みにいきました</a:t>
            </a:r>
            <a:endParaRPr lang="ja-JP" altLang="en-US" sz="36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72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69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19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81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8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がんばって</a:t>
            </a:r>
            <a:endParaRPr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63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29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60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ひらがなを かくことが もくてきだから</a:t>
            </a:r>
            <a:endParaRPr lang="ja-JP" altLang="en-US" sz="36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76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86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31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75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600" smtClean="0">
                <a:latin typeface="HGP創英角ﾎﾟｯﾌﾟ体" pitchFamily="50" charset="-128"/>
                <a:ea typeface="HGP創英角ﾎﾟｯﾌﾟ体" pitchFamily="50" charset="-128"/>
              </a:rPr>
              <a:t>こどもたちが サーカスを みにいきました</a:t>
            </a:r>
            <a:endParaRPr lang="ja-JP" altLang="en-US" sz="36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98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みんなは １じかんくらいは</a:t>
            </a:r>
            <a:endParaRPr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57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73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38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89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897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72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60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おんがく を きくことが もくてきだから</a:t>
            </a:r>
            <a:endParaRPr lang="ja-JP" altLang="en-US" sz="36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07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59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600" smtClean="0">
                <a:latin typeface="HGP創英角ﾎﾟｯﾌﾟ体" pitchFamily="50" charset="-128"/>
                <a:ea typeface="HGP創英角ﾎﾟｯﾌﾟ体" pitchFamily="50" charset="-128"/>
              </a:rPr>
              <a:t>いろいろな にがてが ある</a:t>
            </a:r>
            <a:endParaRPr lang="ja-JP" altLang="en-US" sz="36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395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5600"/>
              </a:lnSpc>
            </a:pPr>
            <a:r>
              <a:rPr lang="ja-JP" altLang="en-US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だから</a:t>
            </a:r>
            <a:r>
              <a:rPr lang="en-US" altLang="ja-JP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ひつようなことは</a:t>
            </a:r>
            <a:r>
              <a:rPr lang="en-US" altLang="ja-JP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それぞれ ちがう</a:t>
            </a:r>
            <a:endParaRPr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66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600" smtClean="0">
                <a:latin typeface="HGP創英角ﾎﾟｯﾌﾟ体" pitchFamily="50" charset="-128"/>
                <a:ea typeface="HGP創英角ﾎﾟｯﾌﾟ体" pitchFamily="50" charset="-128"/>
              </a:rPr>
              <a:t>こどもたちが サーカスを みにいきました</a:t>
            </a:r>
            <a:endParaRPr lang="ja-JP" altLang="en-US" sz="36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98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600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みんな　それぞれ</a:t>
            </a:r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　</a:t>
            </a:r>
            <a:endParaRPr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7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6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400" smtClean="0">
                <a:latin typeface="HGP創英角ﾎﾟｯﾌﾟ体" pitchFamily="50" charset="-128"/>
                <a:ea typeface="HGP創英角ﾎﾟｯﾌﾟ体" pitchFamily="50" charset="-128"/>
              </a:rPr>
              <a:t>そこで</a:t>
            </a:r>
            <a:r>
              <a:rPr lang="en-US" altLang="ja-JP" sz="3400" smtClean="0">
                <a:latin typeface="HGP創英角ﾎﾟｯﾌﾟ体" pitchFamily="50" charset="-128"/>
                <a:ea typeface="HGP創英角ﾎﾟｯﾌﾟ体" pitchFamily="50" charset="-128"/>
              </a:rPr>
              <a:t>……</a:t>
            </a:r>
            <a:r>
              <a:rPr lang="ja-JP" altLang="en-US" sz="3400" smtClean="0">
                <a:latin typeface="HGP創英角ﾎﾟｯﾌﾟ体" pitchFamily="50" charset="-128"/>
                <a:ea typeface="HGP創英角ﾎﾟｯﾌﾟ体" pitchFamily="50" charset="-128"/>
              </a:rPr>
              <a:t>　ぜんいんが みえるようにしました</a:t>
            </a:r>
            <a:endParaRPr lang="ja-JP" altLang="en-US" sz="3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41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600" smtClean="0">
                <a:latin typeface="HGP創英角ﾎﾟｯﾌﾟ体" pitchFamily="50" charset="-128"/>
                <a:ea typeface="HGP創英角ﾎﾟｯﾌﾟ体" pitchFamily="50" charset="-128"/>
              </a:rPr>
              <a:t>せの ひくいこには だいが ふたつ　</a:t>
            </a:r>
            <a:endParaRPr lang="ja-JP" altLang="en-US" sz="36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63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31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60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サーカスを みるのが もくてきだから</a:t>
            </a:r>
            <a:endParaRPr lang="ja-JP" altLang="en-US" sz="36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48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画面に合わせる (4:3)</PresentationFormat>
  <Paragraphs>22</Paragraphs>
  <Slides>40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1" baseType="lpstr">
      <vt:lpstr>Office ​​テーマ</vt:lpstr>
      <vt:lpstr>こどもたちが サーカスを みにいきました</vt:lpstr>
      <vt:lpstr>こどもたちが サーカスを みにいきました</vt:lpstr>
      <vt:lpstr>こどもたちが サーカスを みにいきました</vt:lpstr>
      <vt:lpstr>こどもたちが サーカスを みにいきました</vt:lpstr>
      <vt:lpstr>PowerPoint プレゼンテーション</vt:lpstr>
      <vt:lpstr>そこで……　ぜんいんが みえるようにしました</vt:lpstr>
      <vt:lpstr>せの ひくいこには だいが ふたつ　</vt:lpstr>
      <vt:lpstr>PowerPoint プレゼンテーション</vt:lpstr>
      <vt:lpstr>サーカスを みるのが もくてきだから</vt:lpstr>
      <vt:lpstr>PowerPoint プレゼンテーション</vt:lpstr>
      <vt:lpstr>　にがてなこと は ひとそれぞれちがう</vt:lpstr>
      <vt:lpstr>PowerPoint プレゼンテーション</vt:lpstr>
      <vt:lpstr>　</vt:lpstr>
      <vt:lpstr>こんなとき みんなは　うるさいなかでも</vt:lpstr>
      <vt:lpstr>　</vt:lpstr>
      <vt:lpstr>だから</vt:lpstr>
      <vt:lpstr>　</vt:lpstr>
      <vt:lpstr>　</vt:lpstr>
      <vt:lpstr>トイレタイムを つたえるのが もくてきだから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がんばって</vt:lpstr>
      <vt:lpstr>PowerPoint プレゼンテーション</vt:lpstr>
      <vt:lpstr>ひらがなを かくことが もくてきだから</vt:lpstr>
      <vt:lpstr>PowerPoint プレゼンテーション</vt:lpstr>
      <vt:lpstr>PowerPoint プレゼンテーション</vt:lpstr>
      <vt:lpstr>PowerPoint プレゼンテーション</vt:lpstr>
      <vt:lpstr>みんなは １じかんくらいは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おんがく を きくことが もくてきだから</vt:lpstr>
      <vt:lpstr>PowerPoint プレゼンテーション</vt:lpstr>
      <vt:lpstr>いろいろな にがてが ある</vt:lpstr>
      <vt:lpstr>だから ひつようなことは それぞれ ちがう</vt:lpstr>
      <vt:lpstr>みんな　それぞれ　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石橋瑞穂「『平等』と『公平』の図」パワポ紙芝居</dc:title>
  <dc:creator>ほんの森出版</dc:creator>
  <cp:lastModifiedBy>honnomoriH</cp:lastModifiedBy>
  <cp:revision>7</cp:revision>
  <dcterms:created xsi:type="dcterms:W3CDTF">2017-04-14T02:25:59Z</dcterms:created>
  <dcterms:modified xsi:type="dcterms:W3CDTF">2019-12-11T06:24:43Z</dcterms:modified>
</cp:coreProperties>
</file>